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6" r:id="rId12"/>
    <p:sldId id="267" r:id="rId13"/>
    <p:sldId id="268" r:id="rId14"/>
  </p:sldIdLst>
  <p:sldSz cx="12192000" cy="6858000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974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1974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CE3358DA-03E7-4A74-AB7B-30EE3C90B37D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197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197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97D392BA-CDB3-482B-8DBC-35F284EF3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32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3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8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5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4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2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8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7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7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3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A83D-2859-4C1C-8FD2-091173AA4B2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FA83D-2859-4C1C-8FD2-091173AA4B26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A2D0E-BFFB-48B0-BEEA-D95FD8090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0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 490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99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Record – Resolution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Eliminate duplicate records while maximizing data retained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46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Inaccurate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the most difficult to identify</a:t>
            </a:r>
          </a:p>
          <a:p>
            <a:r>
              <a:rPr lang="en-US" dirty="0" smtClean="0"/>
              <a:t>Unreasonable values</a:t>
            </a:r>
          </a:p>
          <a:p>
            <a:pPr lvl="1"/>
            <a:r>
              <a:rPr lang="en-US" dirty="0" smtClean="0"/>
              <a:t>Negative amounts</a:t>
            </a:r>
          </a:p>
          <a:p>
            <a:pPr lvl="1"/>
            <a:r>
              <a:rPr lang="en-US" dirty="0" smtClean="0"/>
              <a:t>Inconsistent Dates or Amounts</a:t>
            </a:r>
          </a:p>
          <a:p>
            <a:r>
              <a:rPr lang="en-US" dirty="0" smtClean="0"/>
              <a:t>Often entry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92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Inaccurate Data – Resolution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Attempt to correct data</a:t>
            </a:r>
          </a:p>
          <a:p>
            <a:r>
              <a:rPr lang="en-US" dirty="0" smtClean="0"/>
              <a:t>Many of same techniques as Missing Data</a:t>
            </a:r>
          </a:p>
          <a:p>
            <a:r>
              <a:rPr lang="en-US" dirty="0" smtClean="0"/>
              <a:t>Utilize any redundant data</a:t>
            </a:r>
          </a:p>
          <a:p>
            <a:r>
              <a:rPr lang="en-US" dirty="0" smtClean="0"/>
              <a:t>Utilize sources used to identify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07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Outliers are not errors</a:t>
            </a:r>
          </a:p>
          <a:p>
            <a:r>
              <a:rPr lang="en-US" dirty="0" smtClean="0"/>
              <a:t>Still cause problem as it may skew analysis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Large claims skew the average</a:t>
            </a:r>
          </a:p>
          <a:p>
            <a:pPr lvl="1"/>
            <a:r>
              <a:rPr lang="en-US" dirty="0" smtClean="0"/>
              <a:t>Dates may skew time until 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6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Step – Data Validation</a:t>
            </a:r>
          </a:p>
          <a:p>
            <a:pPr lvl="1"/>
            <a:r>
              <a:rPr lang="en-US" dirty="0" smtClean="0"/>
              <a:t>Identify the errors in the Data</a:t>
            </a:r>
          </a:p>
          <a:p>
            <a:r>
              <a:rPr lang="en-US" dirty="0" smtClean="0"/>
              <a:t>Second Step – Data Cleansing</a:t>
            </a:r>
          </a:p>
          <a:p>
            <a:pPr lvl="1"/>
            <a:r>
              <a:rPr lang="en-US" dirty="0" smtClean="0"/>
              <a:t>Steps taken to deal with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6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Errors</a:t>
            </a:r>
          </a:p>
          <a:p>
            <a:pPr lvl="1"/>
            <a:r>
              <a:rPr lang="en-US" dirty="0" smtClean="0"/>
              <a:t>Missing Data</a:t>
            </a:r>
          </a:p>
          <a:p>
            <a:pPr lvl="1"/>
            <a:r>
              <a:rPr lang="en-US" dirty="0" smtClean="0"/>
              <a:t>Inconsistent Values</a:t>
            </a:r>
          </a:p>
          <a:p>
            <a:pPr lvl="1"/>
            <a:r>
              <a:rPr lang="en-US" dirty="0" smtClean="0"/>
              <a:t>Duplicate Data</a:t>
            </a:r>
          </a:p>
          <a:p>
            <a:pPr lvl="1"/>
            <a:r>
              <a:rPr lang="en-US" dirty="0" smtClean="0"/>
              <a:t>Inaccurate Data</a:t>
            </a:r>
          </a:p>
          <a:p>
            <a:r>
              <a:rPr lang="en-US" dirty="0" smtClean="0"/>
              <a:t>Other Issues</a:t>
            </a:r>
          </a:p>
          <a:p>
            <a:pPr lvl="1"/>
            <a:r>
              <a:rPr lang="en-US" dirty="0" smtClean="0"/>
              <a:t>Outliers</a:t>
            </a:r>
          </a:p>
        </p:txBody>
      </p:sp>
    </p:spTree>
    <p:extLst>
      <p:ext uri="{BB962C8B-B14F-4D97-AF65-F5344CB8AC3E}">
        <p14:creationId xmlns:p14="http://schemas.microsoft.com/office/powerpoint/2010/main" val="331617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error</a:t>
            </a:r>
          </a:p>
          <a:p>
            <a:pPr lvl="1"/>
            <a:r>
              <a:rPr lang="en-US" dirty="0" smtClean="0"/>
              <a:t>Data was not collected</a:t>
            </a:r>
          </a:p>
          <a:p>
            <a:pPr lvl="1"/>
            <a:r>
              <a:rPr lang="en-US" dirty="0" smtClean="0"/>
              <a:t>Refused to provide</a:t>
            </a:r>
          </a:p>
          <a:p>
            <a:r>
              <a:rPr lang="en-US" dirty="0" smtClean="0"/>
              <a:t>Generally easily identified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6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–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the Data Record</a:t>
            </a:r>
          </a:p>
          <a:p>
            <a:pPr lvl="1"/>
            <a:r>
              <a:rPr lang="en-US" dirty="0" smtClean="0"/>
              <a:t>May be acceptable for a few records</a:t>
            </a:r>
          </a:p>
          <a:p>
            <a:pPr lvl="1"/>
            <a:r>
              <a:rPr lang="en-US" dirty="0" smtClean="0"/>
              <a:t>Lose data from eliminated records</a:t>
            </a:r>
          </a:p>
          <a:p>
            <a:pPr lvl="1"/>
            <a:r>
              <a:rPr lang="en-US" dirty="0" smtClean="0"/>
              <a:t>Not acceptable if many records are missing data</a:t>
            </a:r>
          </a:p>
          <a:p>
            <a:pPr lvl="1"/>
            <a:r>
              <a:rPr lang="en-US" dirty="0" smtClean="0"/>
              <a:t>Probably not reasonable in most actuarial applications</a:t>
            </a:r>
          </a:p>
        </p:txBody>
      </p:sp>
    </p:spTree>
    <p:extLst>
      <p:ext uri="{BB962C8B-B14F-4D97-AF65-F5344CB8AC3E}">
        <p14:creationId xmlns:p14="http://schemas.microsoft.com/office/powerpoint/2010/main" val="1315753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–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the Missing Value</a:t>
            </a:r>
          </a:p>
          <a:p>
            <a:pPr lvl="1"/>
            <a:r>
              <a:rPr lang="en-US" dirty="0" smtClean="0"/>
              <a:t>Averages</a:t>
            </a:r>
          </a:p>
          <a:p>
            <a:pPr lvl="1"/>
            <a:r>
              <a:rPr lang="en-US" dirty="0" smtClean="0"/>
              <a:t>Use other data in the record to approximate</a:t>
            </a:r>
          </a:p>
          <a:p>
            <a:pPr lvl="1"/>
            <a:r>
              <a:rPr lang="en-US" dirty="0" smtClean="0"/>
              <a:t>Use external data</a:t>
            </a:r>
          </a:p>
          <a:p>
            <a:pPr lvl="1"/>
            <a:r>
              <a:rPr lang="en-US" dirty="0" smtClean="0"/>
              <a:t>Use value from previous record</a:t>
            </a:r>
          </a:p>
          <a:p>
            <a:r>
              <a:rPr lang="en-US" dirty="0" smtClean="0"/>
              <a:t>Ignore the Missing Value</a:t>
            </a:r>
          </a:p>
          <a:p>
            <a:pPr lvl="1"/>
            <a:r>
              <a:rPr lang="en-US" dirty="0" smtClean="0"/>
              <a:t>Do not include the missing attribute in analysis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1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error</a:t>
            </a:r>
          </a:p>
          <a:p>
            <a:pPr lvl="1"/>
            <a:r>
              <a:rPr lang="en-US" dirty="0" smtClean="0"/>
              <a:t>Example – Birthdate and age are inconsistent</a:t>
            </a:r>
          </a:p>
          <a:p>
            <a:pPr lvl="2"/>
            <a:r>
              <a:rPr lang="en-US" dirty="0" smtClean="0"/>
              <a:t>Jeff was born 11/29/1955 and was age 62 on September 5, 2019</a:t>
            </a:r>
          </a:p>
          <a:p>
            <a:pPr lvl="1"/>
            <a:r>
              <a:rPr lang="en-US" dirty="0" smtClean="0"/>
              <a:t>Generally result of entry error</a:t>
            </a:r>
          </a:p>
          <a:p>
            <a:pPr lvl="1"/>
            <a:r>
              <a:rPr lang="en-US" dirty="0" smtClean="0"/>
              <a:t>Identify from redundant data or outside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44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Data -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redundant data to correct</a:t>
            </a:r>
          </a:p>
          <a:p>
            <a:r>
              <a:rPr lang="en-US" dirty="0" smtClean="0"/>
              <a:t>Utilize outside data set</a:t>
            </a:r>
          </a:p>
          <a:p>
            <a:pPr lvl="1"/>
            <a:r>
              <a:rPr lang="en-US" dirty="0" smtClean="0"/>
              <a:t>Example - Birthdate from Social Security</a:t>
            </a:r>
          </a:p>
        </p:txBody>
      </p:sp>
    </p:spTree>
    <p:extLst>
      <p:ext uri="{BB962C8B-B14F-4D97-AF65-F5344CB8AC3E}">
        <p14:creationId xmlns:p14="http://schemas.microsoft.com/office/powerpoint/2010/main" val="3370951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Error</a:t>
            </a:r>
          </a:p>
          <a:p>
            <a:pPr lvl="1"/>
            <a:r>
              <a:rPr lang="en-US" dirty="0" smtClean="0"/>
              <a:t>May have slightly different data</a:t>
            </a:r>
          </a:p>
          <a:p>
            <a:pPr lvl="1"/>
            <a:r>
              <a:rPr lang="en-US" dirty="0" smtClean="0"/>
              <a:t>Search on key attributes to identify duplicates</a:t>
            </a:r>
          </a:p>
          <a:p>
            <a:r>
              <a:rPr lang="en-US" dirty="0" smtClean="0"/>
              <a:t>Careful not to eliminate data that should be included</a:t>
            </a:r>
          </a:p>
          <a:p>
            <a:pPr lvl="1"/>
            <a:r>
              <a:rPr lang="en-US" dirty="0" smtClean="0"/>
              <a:t>A person appears in data multiple times</a:t>
            </a:r>
          </a:p>
          <a:p>
            <a:pPr lvl="2"/>
            <a:r>
              <a:rPr lang="en-US" dirty="0" smtClean="0"/>
              <a:t>Could have multiple 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74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3145</TotalTime>
  <Words>301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STAT 490</vt:lpstr>
      <vt:lpstr>Data Quality</vt:lpstr>
      <vt:lpstr>Data Validation</vt:lpstr>
      <vt:lpstr>Missing Values</vt:lpstr>
      <vt:lpstr>Missing Data – Resolution</vt:lpstr>
      <vt:lpstr>Missing Data – Resolution</vt:lpstr>
      <vt:lpstr>Inconsistent Data</vt:lpstr>
      <vt:lpstr>Inconsistent Data - Resolution</vt:lpstr>
      <vt:lpstr>Duplicate Record</vt:lpstr>
      <vt:lpstr>Duplicate Record – Resolution </vt:lpstr>
      <vt:lpstr>Inaccurate Data</vt:lpstr>
      <vt:lpstr>Inaccurate Data – Resolution </vt:lpstr>
      <vt:lpstr>Outliers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490DS1</dc:title>
  <dc:creator>Jeffrey Beckley</dc:creator>
  <cp:lastModifiedBy>Beckley, Jeffrey A</cp:lastModifiedBy>
  <cp:revision>11</cp:revision>
  <cp:lastPrinted>2022-08-30T13:09:31Z</cp:lastPrinted>
  <dcterms:created xsi:type="dcterms:W3CDTF">2019-07-22T00:27:17Z</dcterms:created>
  <dcterms:modified xsi:type="dcterms:W3CDTF">2022-08-30T14:38:18Z</dcterms:modified>
</cp:coreProperties>
</file>