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3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1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15.xml" ContentType="application/vnd.openxmlformats-officedocument.presentationml.notesSlide+xml"/>
  <Override PartName="/ppt/ink/ink18.xml" ContentType="application/inkml+xml"/>
  <Override PartName="/ppt/ink/ink19.xml" ContentType="application/inkml+xml"/>
  <Override PartName="/ppt/notesSlides/notesSlide16.xml" ContentType="application/vnd.openxmlformats-officedocument.presentationml.notesSlide+xml"/>
  <Override PartName="/ppt/ink/ink20.xml" ContentType="application/inkml+xml"/>
  <Override PartName="/ppt/ink/ink21.xml" ContentType="application/inkml+xml"/>
  <Override PartName="/ppt/notesSlides/notesSlide17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21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notesSlides/notesSlide22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notesSlides/notesSlide23.xml" ContentType="application/vnd.openxmlformats-officedocument.presentationml.notesSlide+xml"/>
  <Override PartName="/ppt/ink/ink32.xml" ContentType="application/inkml+xml"/>
  <Override PartName="/ppt/ink/ink33.xml" ContentType="application/inkml+xml"/>
  <Override PartName="/ppt/notesSlides/notesSlide24.xml" ContentType="application/vnd.openxmlformats-officedocument.presentationml.notesSlide+xml"/>
  <Override PartName="/ppt/ink/ink34.xml" ContentType="application/inkml+xml"/>
  <Override PartName="/ppt/ink/ink35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notesSlides/notesSlide28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notesSlides/notesSlide29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notesSlides/notesSlide30.xml" ContentType="application/vnd.openxmlformats-officedocument.presentationml.notesSlide+xml"/>
  <Override PartName="/ppt/ink/ink46.xml" ContentType="application/inkml+xml"/>
  <Override PartName="/ppt/ink/ink47.xml" ContentType="application/inkml+xml"/>
  <Override PartName="/ppt/notesSlides/notesSlide31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notesSlides/notesSlide32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notesSlides/notesSlide36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notesSlides/notesSlide37.xml" ContentType="application/vnd.openxmlformats-officedocument.presentationml.notesSlide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notesSlides/notesSlide38.xml" ContentType="application/vnd.openxmlformats-officedocument.presentationml.notesSlide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notesSlides/notesSlide39.xml" ContentType="application/vnd.openxmlformats-officedocument.presentationml.notesSlide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notesSlides/notesSlide40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43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notesSlides/notesSlide44.xml" ContentType="application/vnd.openxmlformats-officedocument.presentationml.notesSlide+xml"/>
  <Override PartName="/ppt/ink/ink85.xml" ContentType="application/inkml+xml"/>
  <Override PartName="/ppt/ink/ink86.xml" ContentType="application/inkml+xml"/>
  <Override PartName="/ppt/notesSlides/notesSlide45.xml" ContentType="application/vnd.openxmlformats-officedocument.presentationml.notesSlide+xml"/>
  <Override PartName="/ppt/ink/ink87.xml" ContentType="application/inkml+xml"/>
  <Override PartName="/ppt/ink/ink88.xml" ContentType="application/inkml+xml"/>
  <Override PartName="/ppt/notesSlides/notesSlide46.xml" ContentType="application/vnd.openxmlformats-officedocument.presentationml.notesSlide+xml"/>
  <Override PartName="/ppt/ink/ink89.xml" ContentType="application/inkml+xml"/>
  <Override PartName="/ppt/ink/ink90.xml" ContentType="application/inkml+xml"/>
  <Override PartName="/ppt/notesSlides/notesSlide47.xml" ContentType="application/vnd.openxmlformats-officedocument.presentationml.notesSlide+xml"/>
  <Override PartName="/ppt/ink/ink91.xml" ContentType="application/inkml+xml"/>
  <Override PartName="/ppt/ink/ink92.xml" ContentType="application/inkml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51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notesSlides/notesSlide52.xml" ContentType="application/vnd.openxmlformats-officedocument.presentationml.notesSlide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53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7" r:id="rId1"/>
  </p:sldMasterIdLst>
  <p:notesMasterIdLst>
    <p:notesMasterId r:id="rId61"/>
  </p:notesMasterIdLst>
  <p:sldIdLst>
    <p:sldId id="320" r:id="rId2"/>
    <p:sldId id="256" r:id="rId3"/>
    <p:sldId id="292" r:id="rId4"/>
    <p:sldId id="291" r:id="rId5"/>
    <p:sldId id="295" r:id="rId6"/>
    <p:sldId id="317" r:id="rId7"/>
    <p:sldId id="364" r:id="rId8"/>
    <p:sldId id="365" r:id="rId9"/>
    <p:sldId id="366" r:id="rId10"/>
    <p:sldId id="367" r:id="rId11"/>
    <p:sldId id="369" r:id="rId12"/>
    <p:sldId id="368" r:id="rId13"/>
    <p:sldId id="370" r:id="rId14"/>
    <p:sldId id="300" r:id="rId15"/>
    <p:sldId id="321" r:id="rId16"/>
    <p:sldId id="323" r:id="rId17"/>
    <p:sldId id="322" r:id="rId18"/>
    <p:sldId id="324" r:id="rId19"/>
    <p:sldId id="325" r:id="rId20"/>
    <p:sldId id="356" r:id="rId21"/>
    <p:sldId id="357" r:id="rId22"/>
    <p:sldId id="326" r:id="rId23"/>
    <p:sldId id="306" r:id="rId24"/>
    <p:sldId id="334" r:id="rId25"/>
    <p:sldId id="336" r:id="rId26"/>
    <p:sldId id="339" r:id="rId27"/>
    <p:sldId id="335" r:id="rId28"/>
    <p:sldId id="337" r:id="rId29"/>
    <p:sldId id="338" r:id="rId30"/>
    <p:sldId id="307" r:id="rId31"/>
    <p:sldId id="327" r:id="rId32"/>
    <p:sldId id="328" r:id="rId33"/>
    <p:sldId id="329" r:id="rId34"/>
    <p:sldId id="330" r:id="rId35"/>
    <p:sldId id="331" r:id="rId36"/>
    <p:sldId id="358" r:id="rId37"/>
    <p:sldId id="332" r:id="rId38"/>
    <p:sldId id="305" r:id="rId39"/>
    <p:sldId id="340" r:id="rId40"/>
    <p:sldId id="341" r:id="rId41"/>
    <p:sldId id="342" r:id="rId42"/>
    <p:sldId id="343" r:id="rId43"/>
    <p:sldId id="344" r:id="rId44"/>
    <p:sldId id="345" r:id="rId45"/>
    <p:sldId id="301" r:id="rId46"/>
    <p:sldId id="346" r:id="rId47"/>
    <p:sldId id="347" r:id="rId48"/>
    <p:sldId id="348" r:id="rId49"/>
    <p:sldId id="359" r:id="rId50"/>
    <p:sldId id="360" r:id="rId51"/>
    <p:sldId id="350" r:id="rId52"/>
    <p:sldId id="349" r:id="rId53"/>
    <p:sldId id="303" r:id="rId54"/>
    <p:sldId id="351" r:id="rId55"/>
    <p:sldId id="352" r:id="rId56"/>
    <p:sldId id="353" r:id="rId57"/>
    <p:sldId id="355" r:id="rId58"/>
    <p:sldId id="354" r:id="rId59"/>
    <p:sldId id="270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632" autoAdjust="0"/>
    <p:restoredTop sz="94660"/>
  </p:normalViewPr>
  <p:slideViewPr>
    <p:cSldViewPr snapToGrid="0">
      <p:cViewPr varScale="1">
        <p:scale>
          <a:sx n="69" d="100"/>
          <a:sy n="69" d="100"/>
        </p:scale>
        <p:origin x="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20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20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6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57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24575,'6'0'0,"9"0"0,9 0 0,6 0 0,5 0 0,3 0 0,-6 0-8191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49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1201 24575,'0'-9'0,"1"1"0,1-1 0,-1 1 0,1-1 0,4-8 0,5-24 0,0-20 0,40-186 0,-33 183 0,47-110 0,-57 153 0,0 0 0,-2-1 0,7-36 0,-9 33 0,2 0 0,13-34 0,-5 24 0,-8 16 0,1 1 0,1 0 0,1 1 0,1 0 0,21-29 0,-18 29 0,1 2 0,1-1 0,0 2 0,1 0 0,1 1 0,22-14 0,-28 21 0,1 1 0,-1 0 0,1 1 0,0 0 0,0 0 0,1 1 0,-1 1 0,1 0 0,-1 1 0,1 1 0,25 1 0,-29 0 0,0 0 0,0 1 0,-1-1 0,1 2 0,0-1 0,-1 2 0,1-1 0,-1 1 0,0 0 0,0 0 0,-1 1 0,1 0 0,-1 1 0,0 0 0,0 0 0,-1 0 0,0 1 0,0 0 0,-1 0 0,1 0 0,-1 1 0,-1 0 0,6 13 0,4 14 0,-2 1 0,-1 0 0,-2 1 0,6 52 0,-6-41 0,17 153 0,-7-46 0,-7-32 0,-8 240 0,-7-181 0,2-165 0,-1 0 0,-1 0 0,0 0 0,-1 0 0,-1 0 0,-1-1 0,0 0 0,-1 0 0,-16 26 0,0 4 0,7-10 0,-19 70 0,2-3 0,-54 143 0,58-156 0,23-66 0,-1-1 0,-1 0 0,-1-1 0,0 1 0,-26 39 0,-5-2 0,31-43 0,-1-1 0,-1 0 0,-1 0 0,0-1 0,-1-1 0,-1 0 0,-15 11 0,13-13 0,-1-1 0,0 0 0,-1-2 0,0 0 0,-20 7 0,33-14 0,-1 0 0,1 0 0,-1-1 0,1 0 0,-1 0 0,0 0 0,0-1 0,0 1 0,1-1 0,-1-1 0,0 1 0,0-1 0,1 0 0,-1 0 0,0-1 0,1 0 0,-1 0 0,1 0 0,0 0 0,0-1 0,-10-7 0,2-2 0,1 0 0,0-1 0,1-1 0,0 0 0,1 0 0,1-1 0,0 0 0,-12-32 0,0-11 0,-17-75 0,-8-22 0,40 138-227,1-2-1,1 1 1,0 0-1,2-1 1,-1-19-1,1 7-6598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1344 269 24575,'-2'-8'0,"0"1"0,0-2 0,-3 1 0,3 1 0,-2 1 0,0-3 0,-1 3 0,1-1 0,0 1 0,-1-1 0,-1 1 0,-5-7 0,-76-67 0,66 67 0,-1 0 0,1 2 0,-1 2 0,-2 1 0,3-1 0,-3 2 0,0 3 0,0-2 0,0 3 0,-43-1 0,-11 2 0,-155 15 0,213-9 0,3-2 0,0 3 0,-3 1 0,3-1 0,0 3 0,-1-1 0,1 1 0,2 1 0,-2 0 0,1 2 0,1-1 0,0 3 0,2-2 0,-2 2 0,2 0 0,2 2 0,-2 0 0,-17 29 0,-5 18 0,1 3 0,4 2 0,-35 111 0,13-38 0,37-99 0,4 3 0,0-1 0,0 0 0,5 0 0,-3 68 0,13 230 0,3-137 0,-12 83 0,12 256 0,2-506 0,-1 2 0,3-2 0,2 0 0,0-3 0,2 3 0,39 60 0,-6-6 0,-35-65 0,2 9 0,2-3 0,1 1 0,44 60 0,-51-83 0,0 1 0,0-2 0,0 2 0,2-3 0,-3 1 0,3 0 0,0-3 0,0 3 0,0-5 0,2 3 0,-2-3 0,3 2 0,18 1 0,-17-3 0,1-2 0,-1 1 0,3-1 0,-3-2 0,2 0 0,-1 0 0,-1-2 0,2-1 0,-1-1 0,-1 0 0,0-1 0,1-1 0,21-9 0,-29 8 0,1 3 0,-2-3 0,2 1 0,-3-3 0,3 3 0,-2-3 0,-1 1 0,1-1 0,-2 0 0,1 1 0,-1-3 0,-1 2 0,1-2 0,-1 0 0,-2 1 0,1-1 0,-1 0 0,0-2 0,1 2 0,1-21 0,1-53-25,-3 1 1,-10-124-1,-1 85-1266,5 50-5535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7:0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1 466 24575,'54'-56'0,"-17"17"0,0 2 0,4 0 0,0 3 0,0 1 0,67-36 0,-15 8 0,-71 46 0,-1 0 0,1 2 0,2 0 0,-3 2 0,49-17 0,-66 26 0,2 2 0,1-2 0,-1 2 0,3 0 0,-2 0 0,-1 0 0,0 0 0,1 0 0,-1 2 0,1-2 0,-1 2 0,1 0 0,-3 1 0,3-1 0,-1 0 0,1 0 0,-3 2 0,3-1 0,-1 1 0,-2 0 0,1 1 0,1-1 0,-1 0 0,-1 1 0,0-1 0,0 2 0,5 7 0,8 13 8,-1 2-1,-1-2 1,-2 3 0,-2-1-1,-1 2 1,-1-2-1,0 2 1,-3 1 0,7 55-1,24 96-1448,-22-126-5385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23T17:23:5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0 293 24575,'1'-2'0,"1"-1"0,-1 1 0,0-1 0,1 1 0,-1 0 0,1 0 0,0 0 0,0 0 0,0 0 0,0 0 0,3-2 0,5-6 0,116-145 0,-82 97 0,-42 55 0,0 0 0,0 0 0,0 0 0,1 0 0,0 1 0,-1-1 0,1 1 0,0-1 0,0 1 0,0 0 0,0 0 0,1 0 0,-1 1 0,1-1 0,-1 1 0,1 0 0,-1 0 0,8-1 0,-7 2 0,0 1 0,0 0 0,0 0 0,0 0 0,-1 1 0,1-1 0,0 1 0,-1 0 0,1 0 0,-1 1 0,0-1 0,0 0 0,0 1 0,0 0 0,0 0 0,0 0 0,3 5 0,4 6-195,0 1 0,-1 1 0,0 0 0,-1 0 0,-1 1 0,9 29 0,-4-4-6631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622 125 24575,'-1'-4'0,"0"1"0,0-1 0,-1 0 0,1 1 0,-1 0 0,0-1 0,0 1 0,0 0 0,0 0 0,0 0 0,-1 0 0,-2-3 0,-35-31 0,30 31 0,0 0 0,0 1 0,0 1 0,-1 0 0,1 0 0,-1 1 0,0 1 0,0-1 0,0 2 0,-20-1 0,-5 1 0,-72 7 0,99-4 0,1-1 0,0 1 0,-1 1 0,1-1 0,0 2 0,0-1 0,0 1 0,1 0 0,-1 0 0,1 1 0,0 0 0,0 1 0,1-1 0,-1 1 0,1 0 0,1 1 0,-1 0 0,-8 13 0,-2 9 0,0 1 0,2 1 0,-16 51 0,6-17 0,17-46 0,2 1 0,0 0 0,0 0 0,2 0 0,-1 31 0,6 107 0,1-64 0,-5 39 0,5 118 0,1-234 0,0 1 0,1-1 0,1 0 0,0-1 0,1 1 0,18 28 0,-3-3 0,-16-30 0,1 4 0,1-1 0,0 0 0,21 28 0,-24-38 0,0 0 0,0-1 0,0 1 0,1-1 0,-1 0 0,1 0 0,0-1 0,0 1 0,0-2 0,1 1 0,-1-1 0,1 1 0,9 0 0,-8-1 0,0-1 0,0 0 0,1 0 0,-1-1 0,1 0 0,-1 0 0,0-1 0,1 0 0,-1-1 0,0 0 0,0 0 0,0-1 0,10-4 0,-13 4 0,0 1 0,-1-1 0,1 0 0,-1-1 0,1 1 0,-1-1 0,0 0 0,0 0 0,-1 0 0,1 0 0,-1-1 0,0 1 0,0-1 0,0 0 0,-1 0 0,0 0 0,0 0 0,0-1 0,0 1 0,1-10 0,0-24-25,-1 0 1,-5-57-1,0 39-1266,2 23-5535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1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24575,'25'-26'0,"-8"8"0,0 1 0,2 0 0,0 1 0,0 1 0,31-17 0,-7 4 0,-33 21 0,0 0 0,0 1 0,1 0 0,-1 1 0,22-8 0,-30 12 0,1 1 0,0-1 0,0 1 0,1 0 0,-1 0 0,0 0 0,0 0 0,0 0 0,0 1 0,0-1 0,0 1 0,0 0 0,-1 0 0,1 0 0,0 0 0,0 0 0,-1 1 0,1-1 0,0 1 0,-1 0 0,0 0 0,1 0 0,-1 0 0,0 0 0,0 0 0,0 1 0,2 3 0,4 6 8,-1 1-1,0-1 1,-1 1 0,-1 0-1,0 1 1,-1-1-1,0 1 1,-1 0 0,3 26-1,11 44-1448,-10-58-5385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9:47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9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0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1201 24575,'0'-9'0,"-1"1"0,-1-1 0,1 1 0,-1-1 0,-4-8 0,-5-24 0,0-20 0,-40-186 0,33 183 0,-47-110 0,57 153 0,0 0 0,2-1 0,-7-36 0,9 33 0,-2 0 0,-13-34 0,5 24 0,8 16 0,-1 1 0,-1 0 0,-1 1 0,-1 0 0,-21-29 0,18 29 0,-1 2 0,-1-1 0,0 2 0,-1 0 0,-1 1 0,-22-14 0,28 21 0,-1 1 0,1 0 0,-1 1 0,0 0 0,0 0 0,-1 1 0,1 1 0,-1 0 0,1 1 0,-1 1 0,-25 1 0,29 0 0,0 0 0,0 1 0,1-1 0,-1 2 0,0-1 0,1 2 0,-1-1 0,1 1 0,0 0 0,0 0 0,1 1 0,-1 0 0,1 1 0,0 0 0,0 0 0,1 0 0,0 1 0,0 0 0,1 0 0,-1 0 0,1 1 0,1 0 0,-6 13 0,-4 14 0,2 1 0,1 0 0,2 1 0,-6 52 0,6-41 0,-17 153 0,7-46 0,7-32 0,8 240 0,7-181 0,-2-165 0,1 0 0,1 0 0,0 0 0,1 0 0,1 0 0,1-1 0,0 0 0,1 0 0,16 26 0,0 4 0,-7-10 0,19 70 0,-2-3 0,54 143 0,-58-156 0,-23-66 0,1-1 0,1 0 0,1-1 0,0 1 0,26 39 0,5-2 0,-31-43 0,1-1 0,1 0 0,1 0 0,0-1 0,1-1 0,1 0 0,15 11 0,-13-13 0,1-1 0,0 0 0,1-2 0,0 0 0,20 7 0,-33-14 0,1 0 0,-1 0 0,1-1 0,-1 0 0,1 0 0,0 0 0,0-1 0,0 1 0,-1-1 0,1-1 0,0 1 0,0-1 0,-1 0 0,1 0 0,0-1 0,-1 0 0,1 0 0,-1 0 0,0 0 0,0-1 0,10-7 0,-2-2 0,-1 0 0,0-1 0,-1-1 0,0 0 0,-1 0 0,-1-1 0,0 0 0,12-32 0,0-11 0,17-75 0,8-22 0,-40 138-227,-1-2-1,-1 1 1,0 0-1,-2-1 1,1-19-1,-1 7-6598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26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44:27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0:54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413 293 24575,'-1'-2'0,"-1"-1"0,1 1 0,0-1 0,-1 1 0,1 0 0,-1 0 0,0 0 0,0 0 0,0 0 0,0 0 0,-3-2 0,-5-6 0,-116-145 0,82 97 0,42 55 0,0 0 0,0 0 0,0 0 0,-1 0 0,0 1 0,1-1 0,-1 1 0,0-1 0,0 1 0,0 0 0,0 0 0,-1 0 0,1 1 0,-1-1 0,1 1 0,-1 0 0,1 0 0,-8-1 0,7 2 0,0 1 0,0 0 0,0 0 0,0 0 0,1 1 0,-1-1 0,0 1 0,1 0 0,-1 0 0,1 1 0,0-1 0,0 0 0,0 1 0,0 0 0,0 0 0,0 0 0,-3 5 0,-4 6-195,0 1 0,1 1 0,0 0 0,1 0 0,1 1 0,-9 29 0,4-4-6631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1617 1 24575,'8'0'0,"0"1"0,1 1 0,-1 0 0,0 0 0,13 5 0,9 3 0,31 5 0,128 39 0,-165-46 0,-1 2 0,0 1 0,-1 0 0,0 2 0,34 26 0,-16-9 0,-27-22 0,-1 1 0,0 1 0,-1 0 0,14 15 0,0 10 0,-1 0 0,-2 2 0,-1 1 0,-2 0 0,-2 1 0,22 77 0,-31-79 0,-1 0 0,-3 0 0,-1 1 0,-1 0 0,-3-1 0,-5 48 0,4-72 0,0-1 0,-1 1 0,0-1 0,0 0 0,-1 0 0,-1 0 0,0-1 0,-1 1 0,0-1 0,-1-1 0,0 1 0,-14 14 0,8-11 0,0-2 0,-2 1 0,1-2 0,-1 0 0,-1-1 0,0-1 0,-33 15 0,-287 111 0,258-108 0,-1-4 0,-116 18 0,22-19 0,-274-1 0,321-20 0,-102-5 0,196 0 0,-52-15 0,41 8 0,4 2 0,0-1 0,1-3 0,0-1 0,-41-21 0,70 28 0,0 0 0,0-1 0,0 0 0,1 0 0,0-1 0,0 0 0,1 0 0,0 0 0,1-1 0,0-1 0,1 1 0,-8-22 0,3 7 0,2-1 0,1 0 0,1 0 0,-4-46 0,9-2 0,3 0 0,3 0 0,24-115 0,11 20 0,-37 157 0,1-1 0,0 1 0,1 1 0,0-1 0,1 1 0,1 0 0,0 0 0,0 1 0,1 0 0,0 0 0,1 0 0,0 1 0,0 1 0,12-9 0,15-8 0,1 1 0,69-31 0,-104 53 0,12-4 0,0 1 0,0 0 0,0 1 0,0 1 0,1 0 0,28-2 0,91 6 0,-71 2 0,-51-3-341,1 0 0,-1 2-1,21 3 1,-8 4-6485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5:14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24575,'16'1'0,"-1"1"0,1 0 0,-1 1 0,1 1 0,29 10 0,72 39 0,-105-47 0,249 99 0,-34-16 0,-215-83 0,-1-1 0,0 1 0,-1 1 0,1 0 0,-1 1 0,0 0 0,-1 0 0,0 1 0,0 0 0,-1 1 0,-1 0 0,8 11 0,-11-14 0,-1-1 0,0 1 0,0 0 0,-1 0 0,1 0 0,-2 1 0,1-1 0,-1 0 0,0 1 0,0-1 0,-1 1 0,0-1 0,-1 1 0,1-1 0,-1 0 0,-1 1 0,0-1 0,0 0 0,0 0 0,-1 0 0,-5 10 0,6-13 0,0 0 0,-1 0 0,0 0 0,0-1 0,0 1 0,0-1 0,0 0 0,-1 0 0,1 0 0,-1-1 0,0 1 0,0-1 0,0 0 0,-8 3 0,-6 1 0,0 0 0,-26 4 0,-30 9 0,47-9 0,0-1 0,0-2 0,-1-1 0,0 0 0,-29 0 0,49-5 0,-7 2-136,1 0-1,0 1 1,0 1-1,1 0 1,-1 1-1,1 0 1,0 1-1,1 1 0,-23 17 1,17-10-6690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1683 81 24575,'5'0'0,"0"-1"0,0 0 0,1 0 0,-1-1 0,0 1 0,8-5 0,21-5 0,87-11 0,158-7 0,-273 28 0,35-2 0,0 1 0,-1 2 0,1 2 0,67 11 0,-99-11 0,0 0 0,-1 0 0,1 1 0,-1 0 0,0 0 0,0 1 0,0 0 0,0 1 0,-1 0 0,1 0 0,-1 0 0,0 1 0,-1 0 0,0 0 0,0 1 0,0 0 0,0 0 0,-1 0 0,-1 1 0,1-1 0,-1 1 0,0 0 0,-1 1 0,0-1 0,0 1 0,-1-1 0,2 15 0,0 1 0,-2 0 0,0 0 0,-2 1 0,0-1 0,-2 0 0,-6 33 0,6-47 0,0-1 0,-1 1 0,-1-1 0,1 1 0,-1-1 0,-1 0 0,0 0 0,0-1 0,-1 0 0,0 0 0,0 0 0,-1 0 0,0-1 0,0 0 0,0-1 0,-1 0 0,-17 11 0,6-8 0,0 0 0,-1-1 0,-1 0 0,1-2 0,-34 6 0,-103 4 0,113-14 0,0 2 0,1 2 0,-44 12 0,51-7 0,0-1 0,0-2 0,-1-2 0,0-1 0,0-2 0,-1-1 0,1-2 0,0-2 0,-58-9 0,24-2 0,-136-4 0,-76 19 0,99 0 0,60 0 0,-137-5 0,122-18 0,47 5 0,80 14 0,0-1 0,1-1 0,-1 0 0,1 0 0,0-1 0,0-1 0,1 0 0,-1 0 0,1-1 0,-15-13 0,20 15 0,1 1 0,0 0 0,0-1 0,1 0 0,-1 1 0,1-2 0,0 1 0,0 0 0,0 0 0,-2-9 0,4 10 0,1 1 0,-1-1 0,1 1 0,-1-1 0,1 0 0,0 1 0,1-1 0,-1 0 0,0 1 0,1-1 0,0 0 0,0 1 0,0-1 0,0 1 0,1-1 0,0 1 0,-1 0 0,3-4 0,11-11 0,0 0 0,1 1 0,0 0 0,2 2 0,0 0 0,1 1 0,0 0 0,38-18 0,-41 25 0,0 1 0,1 1 0,0 0 0,0 2 0,0 0 0,21-1 0,29-6 0,-16 1-455,2 3 0,75 0 0,-95 6-6371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24575,'27'2'0,"0"0"0,0 2 0,0 0 0,0 2 0,34 12 0,123 60 0,-157-63 0,-1 1 0,-1 1 0,30 27 0,-3-4 0,-50-38 0,0-1 0,1 1 0,-1 0 0,0-1 0,0 1 0,0 0 0,0 0 0,0 1 0,0-1 0,-1 0 0,1 1 0,-1-1 0,0 1 0,1-1 0,-1 1 0,0-1 0,-1 1 0,1 0 0,0 0 0,-1-1 0,1 1 0,-1 0 0,0 4 0,-1-5 0,0 0 0,0 1 0,0-1 0,-1 0 0,1 0 0,0 0 0,-1 0 0,0 0 0,1 0 0,-1 0 0,0 0 0,0-1 0,0 1 0,0-1 0,-1 1 0,1-1 0,0 0 0,0 0 0,-1 0 0,1 0 0,-1 0 0,1-1 0,-1 1 0,1-1 0,-6 1 0,-20 3 30,0-1 0,0-1 0,-50-3 0,63 0-195,0-1 0,-1-1 0,1 0 0,0 0 0,0-2 0,0 0 0,1-1 0,-20-10 0,15 3-6661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2:5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68 970 24575,'0'-7'0,"1"1"0,1-2 0,-1 2 0,1-1 0,3-7 0,4-19 0,1-16 0,34-151 0,-28 148 0,40-88 0,-49 123 0,0 0 0,-2-1 0,6-29 0,-7 27 0,1 0 0,12-28 0,-5 20 0,-7 13 0,1 0 0,1 0 0,1 2 0,0-1 0,19-23 0,-16 23 0,2 2 0,0-1 0,0 2 0,0-1 0,2 2 0,19-12 0,-24 17 0,0 1 0,-1 0 0,2 1 0,-1 0 0,1-1 0,0 2 0,-1 0 0,2 1 0,-2 0 0,1 1 0,22 1 0,-25 0 0,0-1 0,0 2 0,-1-1 0,0 1 0,1 0 0,-1 1 0,1 0 0,-1 0 0,0 0 0,0 0 0,-1 1 0,1 0 0,-1 1 0,0 0 0,0 0 0,-1 0 0,0 0 0,1 1 0,-2 0 0,1-1 0,-1 2 0,0-1 0,5 11 0,3 11 0,-2 2 0,0-1 0,-3 1 0,6 41 0,-5-32 0,15 124 0,-7-38 0,-5-26 0,-8 194 0,-6-146 0,3-133 0,-2 0 0,-1 0 0,1-1 0,-2 1 0,0 0 0,-1-1 0,-1 0 0,0 0 0,-14 21 0,1 3 0,5-8 0,-17 56 0,3-1 0,-48 114 0,51-125 0,20-54 0,-1 0 0,-1 0 0,-1-2 0,0 2 0,-22 31 0,-5-1 0,28-36 0,-2 0 0,-1 0 0,0 0 0,0-1 0,-2-1 0,0 1 0,-13 8 0,11-10 0,-1-1 0,1-1 0,-2 0 0,0-1 0,-16 6 0,27-11 0,0-1 0,1 1 0,-2-1 0,2-1 0,-1 1 0,0 0 0,0-1 0,-1 1 0,2-1 0,-1-1 0,0 1 0,-1-1 0,2 0 0,-1 1 0,0-2 0,0 0 0,0 1 0,1-1 0,-1 0 0,1 0 0,-9-6 0,2-2 0,0 1 0,1-2 0,1 0 0,-1-1 0,1 1 0,2-1 0,-1 0 0,-10-26 0,-1-9 0,-14-60 0,-6-19 0,33 113-227,2-3-1,1 2 1,-1-1-1,2 0 1,0-16-1,0 6-6598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8T02:22:5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0 237 24575,'1'-2'0,"1"0"0,-2 0 0,1 0 0,1 0 0,-1 1 0,1-1 0,-1 0 0,1 1 0,0-1 0,0 1 0,2-3 0,5-4 0,100-117 0,-71 78 0,-36 45 0,-1-1 0,1 1 0,0-1 0,0 1 0,1 0 0,-1 0 0,0 0 0,1 0 0,0 0 0,-1 1 0,1-1 0,0 0 0,0 2 0,0-2 0,0 1 0,0 0 0,0 1 0,7-2 0,-7 2 0,0 1 0,1 0 0,-1-1 0,1 1 0,-2 1 0,2-1 0,-1 0 0,0 1 0,0 0 0,0 0 0,0 0 0,-1-1 0,1 2 0,-1-1 0,1 0 0,0 1 0,2 3 0,4 6-195,-1 0 0,0 1 0,0 0 0,-1 0 0,-1 0 0,8 24 0,-4-3-6631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4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1184 1 24575,'733'0'0,"-724"0"0,0 0 0,0 1 0,0 0 0,-1 0 0,1 1 0,0 0 0,-1 1 0,1-1 0,-1 2 0,0-1 0,11 8 0,-13-7 0,0 1 0,-1-1 0,1 1 0,-1 1 0,-1-1 0,1 1 0,-1-1 0,0 1 0,0 1 0,0-1 0,-1 0 0,0 1 0,-1 0 0,4 11 0,67 217 0,-71-228 0,-1 1 0,1-1 0,-1 0 0,-1 1 0,1-1 0,-1 0 0,-1 1 0,1-1 0,-1 0 0,-1 1 0,1-1 0,-1 0 0,-1 0 0,-3 8 0,1-5 0,-1 0 0,0 0 0,0-1 0,-1 1 0,-1-2 0,1 1 0,-1-1 0,-13 9 0,-11 7 0,-2-2 0,0-2 0,-2-1 0,-39 15 0,40-21 0,0-2 0,0-1 0,-64 9 0,15-4 0,21-6 0,-1-2 0,0-4 0,-100-6 0,33 0 0,-599 3 0,716-1 0,1 0 0,-1-1 0,0 0 0,1-1 0,-1-1 0,1 0 0,0-1 0,0 0 0,0-1 0,1 0 0,-20-15 0,16 10 0,1-1 0,1-1 0,-1 0 0,2-1 0,0 0 0,1-1 0,-20-33 0,25 37 0,-3-5 0,1-1 0,0 0 0,1 0 0,-8-27 0,15 40 0,-1-1 0,2 0 0,-1 0 0,0 1 0,1-1 0,0 0 0,0 0 0,0 0 0,1 0 0,0 0 0,0 1 0,0-1 0,0 0 0,1 1 0,0-1 0,0 1 0,0-1 0,0 1 0,1 0 0,-1 0 0,1 0 0,6-6 0,-2 3 6,1 0 0,0 1-1,0 0 1,0 0-1,1 1 1,0 0 0,0 0-1,0 1 1,1 0 0,-1 1-1,1 0 1,0 0 0,14-1-1,10 0-205,0 3-1,56 2 0,-43 1-641,-14-1-5984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26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24575,'580'0'0,"-574"0"0,-1 0 0,1 0 0,0 1 0,0 0 0,0 0 0,0 0 0,0 0 0,-1 1 0,1 0 0,-1 0 0,1 1 0,-1-1 0,9 7 0,-11-6 0,0 0 0,-1 0 0,1 1 0,0-1 0,-1 1 0,0-1 0,0 1 0,0 0 0,0 0 0,-1 0 0,1 0 0,-1 0 0,0 0 0,0 0 0,-1 1 0,1-1 0,-1 0 0,0 0 0,-1 9 0,1-10-97,0 1-1,-1 0 1,0 0-1,0 0 1,0-1-1,0 1 1,0 0-1,-1-1 1,1 1-1,-1-1 1,0 1-1,0-1 0,-4 5 1,-12 10-6729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0:38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24575,'-6'0'0,"-10"0"0,-1 0-8191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19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426 352 24575,'2'-12'0,"0"1"0,0 0 0,2 0 0,-1 1 0,1-1 0,10-17 0,-9 17 0,6-12 0,0 0 0,1 1 0,2 0 0,0 1 0,26-30 0,-32 43 0,0 0 0,1 1 0,0 0 0,0 0 0,0 1 0,1 0 0,0 1 0,0 0 0,1 1 0,0 0 0,-1 0 0,1 1 0,0 0 0,21-1 0,-20 2 0,0 1 0,1 1 0,-1 0 0,0 1 0,0 0 0,0 1 0,15 3 0,-20-2 0,-1-1 0,1 1 0,-1 0 0,0 0 0,0 1 0,-1 0 0,1 0 0,-1 0 0,0 1 0,0 0 0,0-1 0,-1 2 0,1-1 0,4 8 0,12 20 0,-2 1 0,0 1 0,-3 1 0,-1 0 0,-2 1 0,-1 0 0,-2 1 0,-1 0 0,-2 1 0,-2 0 0,0 42 0,-8 366 0,1-412 0,-2 1 0,-2-1 0,0-1 0,-14 38 0,9-30 0,1 1 0,-5 46 0,4-9 0,-41 144 0,42-184 0,7-29 0,0 0 0,-1-1 0,0 1 0,-1-1 0,0 0 0,0 0 0,-1 0 0,0-1 0,-1 0 0,0 0 0,-1 0 0,1-1 0,-2-1 0,1 1 0,-1-1 0,0 0 0,-1-1 0,1 0 0,-1-1 0,0 0 0,-13 4 0,-178 58 0,184-62 0,-1-1 0,0 0 0,0-1 0,0-1 0,0 0 0,-1-2 0,1 0 0,0-1 0,0-1 0,0-1 0,0 0 0,0-1 0,0-1 0,1-1 0,0 0 0,0-1 0,1-1 0,0-1 0,0 0 0,1-1 0,-15-13 0,7 4 0,2-1 0,0-2 0,-24-30 0,38 41 0,0 1 0,1-1 0,0 0 0,0 0 0,1-1 0,1 1 0,0-1 0,1 0 0,0-1 0,-2-19 0,3-181 35,4 120-1435,-1 60-5426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0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1314 581 24575,'9'6'0,"1"0"0,0-1 0,0 0 0,0 0 0,1-1 0,0 0 0,0-1 0,21 3 0,3 3 0,16 1 0,0-2 0,1-2 0,0-2 0,92-6 0,-63 0 0,-53 0 0,0-1 0,0-2 0,38-10 0,-21 4 0,-15 4 0,0-2 0,-1 0 0,-1-2 0,29-14 0,-43 17 0,0 0 0,0-1 0,-1-1 0,0 0 0,0-1 0,-2 0 0,1-1 0,-1 0 0,11-17 0,-20 26 0,0 0 0,0-1 0,0 1 0,0-1 0,0 0 0,-1 0 0,0 0 0,0 0 0,0 1 0,0-1 0,-1 0 0,0-1 0,1 1 0,-1 0 0,-1 0 0,1 0 0,-1 0 0,1 0 0,-1 0 0,0 0 0,-1 1 0,1-1 0,0 0 0,-1 0 0,0 1 0,0-1 0,0 1 0,-1 0 0,1-1 0,-1 1 0,0 0 0,1 1 0,-7-5 0,-6-7 0,-1 2 0,-1 0 0,0 1 0,-1 1 0,-24-11 0,-392-142 0,416 157 0,-23-9 0,-1 3 0,-1 1 0,0 2 0,-1 2 0,-47-1 0,-9 7 0,1 4 0,-113 19 0,96-5 0,62-11 0,1 2 0,-101 30 0,45-3 0,64-22 0,1 1 0,1 2 0,0 2 0,-57 34 0,70-33 0,0 0 0,1 2 0,1 2 0,1 0 0,0 2 0,3 0 0,-38 50 0,52-60 0,0 1 0,2 0 0,0 0 0,0 1 0,2 0 0,-7 23 0,11-31 0,0 1 0,1 0 0,0-1 0,0 1 0,1 0 0,0 0 0,1 0 0,0 0 0,1-1 0,0 1 0,0 0 0,1-1 0,5 12 0,-4-14 0,-1-1 0,1 0 0,1-1 0,-1 1 0,1-1 0,0 0 0,0 0 0,0 0 0,1-1 0,0 1 0,0-2 0,0 1 0,0 0 0,0-1 0,1 0 0,0-1 0,-1 0 0,1 0 0,13 2 0,11 1 0,-1-2 0,1-1 0,37-2 0,-57 0 0,376-3-1365,-354 3-5461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0:0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24575,'13'1'0,"-1"0"0,0 1 0,0 1 0,0 0 0,0 0 0,0 1 0,17 9 0,-1 1 0,48 33 0,-69-43 0,0 1 0,0 1 0,0-1 0,-1 1 0,0 0 0,0 1 0,-1-1 0,1 1 0,-1 0 0,5 11 0,-9-15 0,0 0 0,0 0 0,0 1 0,-1-1 0,1 0 0,-1 0 0,0 1 0,0-1 0,0 0 0,0 1 0,0-1 0,-1 0 0,0 0 0,1 1 0,-1-1 0,0 0 0,-1 0 0,1 0 0,-1 0 0,1 0 0,-1-1 0,0 1 0,0 0 0,0-1 0,0 1 0,0-1 0,-1 0 0,1 1 0,-1-1 0,-2 1 0,-11 7 0,0 0 0,0-2 0,0 0 0,-1-1 0,0-1 0,-1 0 0,1-1 0,-28 3 0,-36 13 0,43-10-682,-41 8-1,46-14-6143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8:10:12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2 468 24575,'-1'-58'0,"1"-57"0,1 104 0,0 1 0,1 0 0,0 0 0,1-1 0,0 1 0,0 1 0,1-1 0,8-14 0,2 1 0,-2 2 0,1 1 0,1 0 0,22-24 0,-30 38 0,-1 1 0,2 0 0,-1 0 0,0 0 0,1 1 0,0 0 0,0 0 0,0 0 0,1 1 0,-1 0 0,1 1 0,-1 0 0,1 0 0,10-1 0,-11 2 0,0 0 0,0 0 0,1 0 0,-1 1 0,0 0 0,1 0 0,-1 1 0,0 0 0,0 1 0,1-1 0,-1 1 0,0 1 0,-1-1 0,1 1 0,0 0 0,-1 1 0,0-1 0,1 1 0,-2 1 0,1-1 0,0 1 0,-1 0 0,10 11 0,-2 2 28,0 0 0,-1 1 0,14 33-1,9 13-1503,-22-45-5350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4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1563 585 24575,'8'-2'0,"-1"0"0,1 0 0,-1-1 0,1 0 0,-1-1 0,0 1 0,0-1 0,0-1 0,10-8 0,11-6 0,59-30 0,142-107 0,-136 86 0,35-29 0,-127 97 0,1 1 0,0 0 0,0-1 0,-1 1 0,1 0 0,-1-1 0,1 0 0,-1 1 0,0-1 0,0 0 0,1 0 0,-1 0 0,0 0 0,-1 0 0,1 0 0,0 0 0,-1 0 0,1 0 0,-1 0 0,1 0 0,-1-1 0,0 1 0,0 0 0,0 0 0,0 0 0,-1 0 0,1 0 0,-1-1 0,1 1 0,-1 0 0,1 0 0,-1 0 0,0 0 0,0 0 0,0 0 0,0 1 0,-1-1 0,1 0 0,0 0 0,-1 1 0,1-1 0,-3-1 0,-3-3 0,-1 1 0,1-1 0,-1 2 0,0-1 0,0 1 0,0 0 0,-1 1 0,0 0 0,-9-2 0,-48-6 0,-1 3 0,-1 3 0,-119 7 0,91 0 0,-237 24 0,145-7 0,38-3 0,-109 5 0,201-22 0,-66 2 0,110 0 0,0 1 0,0 0 0,0 1 0,1 1 0,-1 0 0,-19 9 0,3 2 0,-149 78 0,155-78 0,0 1 0,1 1 0,1 0 0,-39 41 0,55-51 0,0 0 0,1 0 0,0 0 0,0 0 0,1 1 0,0 0 0,0 0 0,1 0 0,-5 17 0,8-22 0,0-1 0,0 1 0,-1-1 0,1 1 0,1-1 0,-1 1 0,0 0 0,1-1 0,-1 1 0,1-1 0,0 0 0,-1 1 0,1-1 0,0 1 0,1-1 0,-1 0 0,0 0 0,1 0 0,-1 0 0,1 0 0,0 0 0,0 0 0,-1 0 0,1-1 0,0 1 0,0-1 0,1 1 0,-1-1 0,0 0 0,0 0 0,1 0 0,-1 0 0,1 0 0,-1-1 0,1 1 0,-1-1 0,1 1 0,2-1 0,32 5 0,0-2 0,0-1 0,72-7 0,-14 0 0,-72 4 33,0-2 0,0-1 0,22-6-1,36-6-1528,-51 13-5330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09:56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24575,'46'2'0,"0"3"0,59 13 0,-32-5 0,-61-11 0,1 1 0,-1 0 0,1 1 0,-1 0 0,0 1 0,-1 0 0,18 11 0,-26-15 0,0 1 0,0 0 0,0 1 0,0-1 0,-1 0 0,1 1 0,-1 0 0,1-1 0,-1 1 0,0 0 0,0 0 0,0 1 0,-1-1 0,1 0 0,-1 0 0,0 1 0,0-1 0,0 1 0,0-1 0,0 1 0,-1-1 0,0 1 0,0 0 0,0-1 0,0 1 0,0-1 0,-1 1 0,1-1 0,-1 1 0,-2 6 0,1-6 5,-1 0 0,1-1 0,-1 1 0,0-1-1,0 1 1,0-1 0,0 0 0,0 0 0,-1 0 0,1 0-1,-1-1 1,0 1 0,0-1 0,0 0 0,0 0 0,0-1-1,-9 3 1,-12 3-365,-47 8 0,54-12-372,-17 3-6094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1815 24575,'1'-17'0,"0"-1"0,2 1 0,0 0 0,1 1 0,1-1 0,8-18 0,46-95 0,-57 127 0,66-129 0,88-194 0,-141 285 0,-1 0 0,-2-1 0,-2 0 0,-2 0 0,-2-1 0,1-58 0,-6 16 0,-5-176 0,1 241 0,-1 0 0,-1 0 0,-1 1 0,0-1 0,-2 1 0,0 1 0,-1-1 0,-1 2 0,0-1 0,-2 1 0,0 1 0,0 0 0,-2 1 0,0 0 0,-1 1 0,0 1 0,-1 0 0,0 1 0,-1 1 0,-1 0 0,-35-15 0,31 20 0,0 1 0,-1 1 0,1 2 0,-1 0 0,0 1 0,0 1 0,-35 5 0,54-4 0,0-1 0,0 1 0,0 0 0,1 1 0,-1-1 0,0 0 0,0 1 0,1 0 0,-1 0 0,1 0 0,-1 1 0,1-1 0,0 1 0,0 0 0,0-1 0,0 1 0,1 1 0,-1-1 0,1 0 0,0 1 0,0-1 0,0 1 0,0-1 0,0 1 0,1 0 0,0 0 0,0 0 0,0 0 0,-1 6 0,0 13 0,0 1 0,1-1 0,1 0 0,4 27 0,-1-8 0,1 191-1365,-4-200-5461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1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24575,'6'1'0,"-1"-1"0,1 1 0,-1 0 0,0 1 0,0 0 0,1-1 0,-1 1 0,0 1 0,-1-1 0,8 5 0,46 37 0,-36-26 0,0-1 0,-12-8 0,-1-1 0,2-1 0,-1 0 0,1 0 0,0-1 0,15 6 0,-23-11 0,0 0 0,1 0 0,0-1 0,-1 0 0,1 1 0,-1-1 0,1 0 0,-1 0 0,1-1 0,0 1 0,-1-1 0,1 0 0,-1 0 0,1 0 0,-1 0 0,0-1 0,0 1 0,1-1 0,-1 0 0,0 0 0,0 0 0,-1 0 0,1-1 0,0 1 0,-1-1 0,5-5 0,3-6-170,-1 0-1,0-1 0,-1 0 1,0 0-1,-2-1 0,1 0 1,3-17-1,-3 6-6655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4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296 533 24575,'-1'-7'0,"1"1"0,-1-1 0,-1 0 0,1 1 0,-1-1 0,0 1 0,0-1 0,-1 1 0,0 0 0,0 0 0,-1 0 0,-6-8 0,-6-7 0,-1 2 0,-22-19 0,24 24 0,0-1 0,0-1 0,-12-18 0,6-1-273,2-2 0,2 0 0,1-1 0,-19-67 0,26 73-6553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5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1373 24575,'3'29'0,"1"0"0,2 0 0,0-1 0,2 0 0,1 0 0,1-1 0,21 38 0,-25-51 0,1-1 0,1 0 0,0 0 0,1-1 0,0 0 0,1 0 0,0-1 0,16 12 0,-23-19 0,1-1 0,0 0 0,0 0 0,1-1 0,-1 1 0,0-1 0,1 0 0,0 0 0,-1-1 0,1 1 0,0-1 0,0 0 0,0 0 0,0-1 0,0 1 0,0-1 0,0 0 0,0-1 0,0 1 0,0-1 0,0 0 0,0 0 0,-1-1 0,1 1 0,0-1 0,-1 0 0,9-5 0,12-10 0,0-1 0,-2-1 0,0-1 0,-1-1 0,35-44 0,-10 2 0,40-72 0,-81 125 0,0-1 0,-1 1 0,0-1 0,-1-1 0,-1 1 0,1 0 0,-2-1 0,0 0 0,0 0 0,-1 0 0,0 0 0,-2-16 0,-1 8 0,-1 0 0,-2 0 0,0 0 0,0 0 0,-2 1 0,-12-25 0,3 5 0,3-1 0,1-1 0,-8-45 0,9 32 0,-21-57 0,-12-24 0,32 88 0,-3 0 0,-2 2 0,-1 0 0,-3 1 0,-42-67 0,32 66 0,14 18 0,-2 1 0,0 1 0,-2 1 0,-1 1 0,-27-23 0,46 43 0,0 0 0,0 1 0,0 0 0,-1-1 0,1 1 0,-1 1 0,0-1 0,1 0 0,-1 1 0,0 0 0,0 0 0,0 0 0,0 0 0,0 1 0,0 0 0,0 0 0,0 0 0,0 0 0,-7 1 0,7 1 0,0 0 0,0 0 0,0 0 0,0 0 0,1 1 0,-1-1 0,1 1 0,-1 0 0,1 0 0,0 0 0,0 0 0,1 1 0,-1-1 0,1 1 0,-4 5 0,-1 6 0,0 1 0,1 0 0,1 0 0,0 0 0,1 1 0,1-1 0,1 1 0,-1 21 0,5 233-1365,-2-238-5461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9T19:15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24575,'14'2'0,"-1"0"0,0 1 0,0 1 0,0 0 0,0 1 0,0 0 0,-1 1 0,0 0 0,21 15 0,7 2 0,-18-9 0,41 32 0,-52-36 0,0-1 0,1 0 0,0 0 0,1-1 0,0-1 0,0 0 0,0 0 0,1-2 0,26 8 0,-36-13 0,-1 1 0,1-1 0,-1 0 0,1 0 0,0 0 0,-1-1 0,1 0 0,-1 1 0,1-1 0,-1 0 0,1-1 0,-1 1 0,0 0 0,1-1 0,-1 0 0,0 0 0,0 0 0,0 0 0,0 0 0,-1-1 0,5-4 0,3-5 0,-2 0 0,0-1 0,0 0 0,6-15 0,10-15 0,3-10-1365,-18 29-5461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C69DD-201B-4B3F-89E5-F9891D90222D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94F08-EE45-4501-B860-CF900A06E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0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616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65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454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2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41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2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9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33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481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51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21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065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77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674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63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3858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690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249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15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1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54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2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596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4503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23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764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853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61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317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086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5001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97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7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270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15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610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0702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318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3762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348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446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21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550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13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0284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60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6579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607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09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33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3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94F08-EE45-4501-B860-CF900A06EA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9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7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08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12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86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7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69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39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3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74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1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2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29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wrj2euh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18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81.png"/><Relationship Id="rId7" Type="http://schemas.openxmlformats.org/officeDocument/2006/relationships/customXml" Target="../ink/ink8.xml"/><Relationship Id="rId12" Type="http://schemas.openxmlformats.org/officeDocument/2006/relationships/customXml" Target="../ink/ink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tmp"/><Relationship Id="rId11" Type="http://schemas.openxmlformats.org/officeDocument/2006/relationships/customXml" Target="../ink/ink10.xml"/><Relationship Id="rId5" Type="http://schemas.openxmlformats.org/officeDocument/2006/relationships/hyperlink" Target="https://www.geogebra.org/m/wrj2euhf" TargetMode="External"/><Relationship Id="rId10" Type="http://schemas.openxmlformats.org/officeDocument/2006/relationships/image" Target="../media/image110.png"/><Relationship Id="rId4" Type="http://schemas.openxmlformats.org/officeDocument/2006/relationships/image" Target="../media/image18.tmp"/><Relationship Id="rId9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www.geogebra.org/m/wrj2euhf" TargetMode="External"/><Relationship Id="rId12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8.tmp"/><Relationship Id="rId11" Type="http://schemas.openxmlformats.org/officeDocument/2006/relationships/image" Target="../media/image110.png"/><Relationship Id="rId5" Type="http://schemas.openxmlformats.org/officeDocument/2006/relationships/image" Target="../media/image54.png"/><Relationship Id="rId10" Type="http://schemas.openxmlformats.org/officeDocument/2006/relationships/customXml" Target="../ink/ink13.xml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18.tmp"/><Relationship Id="rId9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18.tmp"/><Relationship Id="rId9" Type="http://schemas.openxmlformats.org/officeDocument/2006/relationships/image" Target="../media/image1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8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18.tmp"/><Relationship Id="rId9" Type="http://schemas.openxmlformats.org/officeDocument/2006/relationships/image" Target="../media/image1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3" Type="http://schemas.openxmlformats.org/officeDocument/2006/relationships/image" Target="../media/image91.png"/><Relationship Id="rId7" Type="http://schemas.openxmlformats.org/officeDocument/2006/relationships/image" Target="../media/image1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5" Type="http://schemas.openxmlformats.org/officeDocument/2006/relationships/hyperlink" Target="https://www.geogebra.org/m/wrj2euhf" TargetMode="External"/><Relationship Id="rId4" Type="http://schemas.openxmlformats.org/officeDocument/2006/relationships/image" Target="../media/image18.tmp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3" Type="http://schemas.openxmlformats.org/officeDocument/2006/relationships/image" Target="../media/image5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5" Type="http://schemas.openxmlformats.org/officeDocument/2006/relationships/hyperlink" Target="https://www.geogebra.org/m/wrj2euhf" TargetMode="External"/><Relationship Id="rId10" Type="http://schemas.openxmlformats.org/officeDocument/2006/relationships/hyperlink" Target="https://www.math.purdue.edu/~fernan87/assets/docs/23_SU/SU23_MA16020_L12_Notes.pdf" TargetMode="External"/><Relationship Id="rId4" Type="http://schemas.openxmlformats.org/officeDocument/2006/relationships/image" Target="../media/image18.tmp"/><Relationship Id="rId9" Type="http://schemas.openxmlformats.org/officeDocument/2006/relationships/image" Target="../media/image1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n2jzwh8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tmp"/><Relationship Id="rId4" Type="http://schemas.openxmlformats.org/officeDocument/2006/relationships/hyperlink" Target="https://www.geogebra.org/m/n2jzwh8f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9.png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12" Type="http://schemas.openxmlformats.org/officeDocument/2006/relationships/customXml" Target="../ink/ink2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23.tmp"/><Relationship Id="rId5" Type="http://schemas.openxmlformats.org/officeDocument/2006/relationships/image" Target="../media/image22.tmp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Relationship Id="rId14" Type="http://schemas.openxmlformats.org/officeDocument/2006/relationships/customXml" Target="../ink/ink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tmp"/><Relationship Id="rId12" Type="http://schemas.openxmlformats.org/officeDocument/2006/relationships/image" Target="../media/image24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hyperlink" Target="https://www.geogebra.org/m/n2jzwh8f" TargetMode="External"/><Relationship Id="rId11" Type="http://schemas.openxmlformats.org/officeDocument/2006/relationships/image" Target="../media/image34.png"/><Relationship Id="rId5" Type="http://schemas.openxmlformats.org/officeDocument/2006/relationships/image" Target="../media/image201.png"/><Relationship Id="rId10" Type="http://schemas.openxmlformats.org/officeDocument/2006/relationships/customXml" Target="../ink/ink29.xml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5" Type="http://schemas.openxmlformats.org/officeDocument/2006/relationships/image" Target="../media/image22.tmp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.xml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.xml"/><Relationship Id="rId5" Type="http://schemas.openxmlformats.org/officeDocument/2006/relationships/image" Target="../media/image22.tmp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20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4.xml"/><Relationship Id="rId5" Type="http://schemas.openxmlformats.org/officeDocument/2006/relationships/image" Target="../media/image22.tmp"/><Relationship Id="rId10" Type="http://schemas.openxmlformats.org/officeDocument/2006/relationships/hyperlink" Target="https://www.math.purdue.edu/~fernan87/assets/docs/23_SU/SU23_MA16020_L12_Notes.pdf" TargetMode="External"/><Relationship Id="rId4" Type="http://schemas.openxmlformats.org/officeDocument/2006/relationships/hyperlink" Target="https://www.geogebra.org/m/n2jzwh8f" TargetMode="External"/><Relationship Id="rId9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wzbm2xbt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eogebra.org/m/wzbm2xbt" TargetMode="External"/><Relationship Id="rId4" Type="http://schemas.openxmlformats.org/officeDocument/2006/relationships/image" Target="../media/image18.tm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customXml" Target="../ink/ink40.xml"/><Relationship Id="rId3" Type="http://schemas.openxmlformats.org/officeDocument/2006/relationships/image" Target="../media/image25.png"/><Relationship Id="rId7" Type="http://schemas.openxmlformats.org/officeDocument/2006/relationships/customXml" Target="../ink/ink37.xml"/><Relationship Id="rId12" Type="http://schemas.openxmlformats.org/officeDocument/2006/relationships/hyperlink" Target="https://www.geogebra.org/m/wzbm2xb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11" Type="http://schemas.openxmlformats.org/officeDocument/2006/relationships/customXml" Target="../ink/ink39.xml"/><Relationship Id="rId5" Type="http://schemas.openxmlformats.org/officeDocument/2006/relationships/customXml" Target="../ink/ink36.xml"/><Relationship Id="rId15" Type="http://schemas.openxmlformats.org/officeDocument/2006/relationships/customXml" Target="../ink/ink41.xml"/><Relationship Id="rId10" Type="http://schemas.openxmlformats.org/officeDocument/2006/relationships/customXml" Target="../ink/ink38.xml"/><Relationship Id="rId4" Type="http://schemas.openxmlformats.org/officeDocument/2006/relationships/image" Target="../media/image18.tmp"/><Relationship Id="rId9" Type="http://schemas.openxmlformats.org/officeDocument/2006/relationships/image" Target="../media/image27.tmp"/><Relationship Id="rId14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slideLayout" Target="../slideLayouts/slideLayout7.xml"/><Relationship Id="rId7" Type="http://schemas.openxmlformats.org/officeDocument/2006/relationships/customXml" Target="../ink/ink42.xml"/><Relationship Id="rId12" Type="http://schemas.openxmlformats.org/officeDocument/2006/relationships/hyperlink" Target="https://www.geogebra.org/m/wzbm2xbt" TargetMode="Externa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8.tmp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image" Target="../media/image160.png"/><Relationship Id="rId4" Type="http://schemas.openxmlformats.org/officeDocument/2006/relationships/notesSlide" Target="../notesSlides/notesSlide28.xml"/><Relationship Id="rId9" Type="http://schemas.openxmlformats.org/officeDocument/2006/relationships/customXml" Target="../ink/ink4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4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44.xml"/><Relationship Id="rId4" Type="http://schemas.openxmlformats.org/officeDocument/2006/relationships/image" Target="../media/image18.tmp"/><Relationship Id="rId9" Type="http://schemas.openxmlformats.org/officeDocument/2006/relationships/hyperlink" Target="https://www.geogebra.org/m/wzbm2xbt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4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46.xml"/><Relationship Id="rId4" Type="http://schemas.openxmlformats.org/officeDocument/2006/relationships/image" Target="../media/image18.tmp"/><Relationship Id="rId9" Type="http://schemas.openxmlformats.org/officeDocument/2006/relationships/hyperlink" Target="https://www.geogebra.org/m/wzbm2xbt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25.png"/><Relationship Id="rId7" Type="http://schemas.openxmlformats.org/officeDocument/2006/relationships/customXml" Target="../ink/ink4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customXml" Target="../ink/ink48.xml"/><Relationship Id="rId4" Type="http://schemas.openxmlformats.org/officeDocument/2006/relationships/image" Target="../media/image18.tmp"/><Relationship Id="rId9" Type="http://schemas.openxmlformats.org/officeDocument/2006/relationships/hyperlink" Target="https://www.geogebra.org/m/wzbm2xbt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5.png"/><Relationship Id="rId7" Type="http://schemas.openxmlformats.org/officeDocument/2006/relationships/customXml" Target="../ink/ink5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50.xml"/><Relationship Id="rId10" Type="http://schemas.openxmlformats.org/officeDocument/2006/relationships/hyperlink" Target="https://www.math.purdue.edu/~fernan87/assets/docs/23_SU/SU23_MA16020_L12_Notes.pdf" TargetMode="External"/><Relationship Id="rId4" Type="http://schemas.openxmlformats.org/officeDocument/2006/relationships/image" Target="../media/image18.tmp"/><Relationship Id="rId9" Type="http://schemas.openxmlformats.org/officeDocument/2006/relationships/hyperlink" Target="https://www.geogebra.org/m/wzbm2xbt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cppyhnqk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mp"/><Relationship Id="rId4" Type="http://schemas.openxmlformats.org/officeDocument/2006/relationships/hyperlink" Target="https://www.geogebra.org/m/cppyhnq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13" Type="http://schemas.openxmlformats.org/officeDocument/2006/relationships/image" Target="../media/image49.png"/><Relationship Id="rId3" Type="http://schemas.openxmlformats.org/officeDocument/2006/relationships/image" Target="../media/image42.png"/><Relationship Id="rId7" Type="http://schemas.openxmlformats.org/officeDocument/2006/relationships/image" Target="../media/image31.tmp"/><Relationship Id="rId12" Type="http://schemas.openxmlformats.org/officeDocument/2006/relationships/customXml" Target="../ink/ink5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tm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5" Type="http://schemas.openxmlformats.org/officeDocument/2006/relationships/image" Target="../media/image50.png"/><Relationship Id="rId10" Type="http://schemas.openxmlformats.org/officeDocument/2006/relationships/customXml" Target="../ink/ink5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47.png"/><Relationship Id="rId14" Type="http://schemas.openxmlformats.org/officeDocument/2006/relationships/customXml" Target="../ink/ink5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18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tmp"/><Relationship Id="rId12" Type="http://schemas.openxmlformats.org/officeDocument/2006/relationships/customXml" Target="../ink/ink58.xml"/><Relationship Id="rId17" Type="http://schemas.openxmlformats.org/officeDocument/2006/relationships/image" Target="../media/image32.png"/><Relationship Id="rId2" Type="http://schemas.openxmlformats.org/officeDocument/2006/relationships/video" Target="../media/media4.mp4"/><Relationship Id="rId16" Type="http://schemas.openxmlformats.org/officeDocument/2006/relationships/image" Target="../media/image53.png"/><Relationship Id="rId1" Type="http://schemas.microsoft.com/office/2007/relationships/media" Target="../media/media4.mp4"/><Relationship Id="rId6" Type="http://schemas.openxmlformats.org/officeDocument/2006/relationships/hyperlink" Target="https://www.geogebra.org/m/cppyhnqk" TargetMode="External"/><Relationship Id="rId11" Type="http://schemas.openxmlformats.org/officeDocument/2006/relationships/image" Target="../media/image52.png"/><Relationship Id="rId5" Type="http://schemas.openxmlformats.org/officeDocument/2006/relationships/image" Target="../media/image42.png"/><Relationship Id="rId15" Type="http://schemas.openxmlformats.org/officeDocument/2006/relationships/customXml" Target="../ink/ink60.xml"/><Relationship Id="rId10" Type="http://schemas.openxmlformats.org/officeDocument/2006/relationships/customXml" Target="../ink/ink57.xml"/><Relationship Id="rId4" Type="http://schemas.openxmlformats.org/officeDocument/2006/relationships/notesSlide" Target="../notesSlides/notesSlide36.xml"/><Relationship Id="rId9" Type="http://schemas.openxmlformats.org/officeDocument/2006/relationships/image" Target="../media/image51.png"/><Relationship Id="rId14" Type="http://schemas.openxmlformats.org/officeDocument/2006/relationships/customXml" Target="../ink/ink5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2.xml"/><Relationship Id="rId13" Type="http://schemas.openxmlformats.org/officeDocument/2006/relationships/customXml" Target="../ink/ink65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6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.xml"/><Relationship Id="rId11" Type="http://schemas.openxmlformats.org/officeDocument/2006/relationships/image" Target="../media/image180.png"/><Relationship Id="rId5" Type="http://schemas.openxmlformats.org/officeDocument/2006/relationships/image" Target="../media/image30.tmp"/><Relationship Id="rId10" Type="http://schemas.openxmlformats.org/officeDocument/2006/relationships/customXml" Target="../ink/ink6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7.xml"/><Relationship Id="rId13" Type="http://schemas.openxmlformats.org/officeDocument/2006/relationships/customXml" Target="../ink/ink70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69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6.xml"/><Relationship Id="rId11" Type="http://schemas.openxmlformats.org/officeDocument/2006/relationships/image" Target="../media/image180.png"/><Relationship Id="rId5" Type="http://schemas.openxmlformats.org/officeDocument/2006/relationships/image" Target="../media/image30.tmp"/><Relationship Id="rId10" Type="http://schemas.openxmlformats.org/officeDocument/2006/relationships/customXml" Target="../ink/ink68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customXml" Target="../ink/ink75.xml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12" Type="http://schemas.openxmlformats.org/officeDocument/2006/relationships/customXml" Target="../ink/ink7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1.xml"/><Relationship Id="rId11" Type="http://schemas.openxmlformats.org/officeDocument/2006/relationships/image" Target="../media/image180.png"/><Relationship Id="rId5" Type="http://schemas.openxmlformats.org/officeDocument/2006/relationships/image" Target="../media/image30.tmp"/><Relationship Id="rId15" Type="http://schemas.openxmlformats.org/officeDocument/2006/relationships/hyperlink" Target="https://www.math.purdue.edu/~fernan87/assets/docs/23_SU/SU23_MA16020_L12_Notes.pdf" TargetMode="External"/><Relationship Id="rId10" Type="http://schemas.openxmlformats.org/officeDocument/2006/relationships/customXml" Target="../ink/ink73.xml"/><Relationship Id="rId4" Type="http://schemas.openxmlformats.org/officeDocument/2006/relationships/hyperlink" Target="https://www.geogebra.org/m/cppyhnqk" TargetMode="External"/><Relationship Id="rId9" Type="http://schemas.openxmlformats.org/officeDocument/2006/relationships/image" Target="../media/image52.png"/><Relationship Id="rId1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.xml"/><Relationship Id="rId3" Type="http://schemas.openxmlformats.org/officeDocument/2006/relationships/image" Target="../media/image55.png"/><Relationship Id="rId7" Type="http://schemas.openxmlformats.org/officeDocument/2006/relationships/customXml" Target="../ink/ink77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0.png"/><Relationship Id="rId5" Type="http://schemas.openxmlformats.org/officeDocument/2006/relationships/customXml" Target="../ink/ink76.xml"/><Relationship Id="rId4" Type="http://schemas.openxmlformats.org/officeDocument/2006/relationships/hyperlink" Target="https://www.geogebra.org/m/eyabfyya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tmp"/><Relationship Id="rId4" Type="http://schemas.openxmlformats.org/officeDocument/2006/relationships/hyperlink" Target="https://www.geogebra.org/m/eyabfyya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13" Type="http://schemas.openxmlformats.org/officeDocument/2006/relationships/image" Target="../media/image62.png"/><Relationship Id="rId3" Type="http://schemas.openxmlformats.org/officeDocument/2006/relationships/image" Target="../media/image55.png"/><Relationship Id="rId7" Type="http://schemas.openxmlformats.org/officeDocument/2006/relationships/image" Target="../media/image38.tmp"/><Relationship Id="rId12" Type="http://schemas.openxmlformats.org/officeDocument/2006/relationships/customXml" Target="../ink/ink8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61.png"/><Relationship Id="rId5" Type="http://schemas.openxmlformats.org/officeDocument/2006/relationships/image" Target="../media/image37.tmp"/><Relationship Id="rId15" Type="http://schemas.openxmlformats.org/officeDocument/2006/relationships/image" Target="../media/image63.png"/><Relationship Id="rId10" Type="http://schemas.openxmlformats.org/officeDocument/2006/relationships/customXml" Target="../ink/ink80.xml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0.png"/><Relationship Id="rId14" Type="http://schemas.openxmlformats.org/officeDocument/2006/relationships/customXml" Target="../ink/ink8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.xml"/><Relationship Id="rId5" Type="http://schemas.openxmlformats.org/officeDocument/2006/relationships/image" Target="../media/image37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customXml" Target="../ink/ink86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5.xml"/><Relationship Id="rId5" Type="http://schemas.openxmlformats.org/officeDocument/2006/relationships/image" Target="../media/image37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8.xml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7.xml"/><Relationship Id="rId5" Type="http://schemas.openxmlformats.org/officeDocument/2006/relationships/image" Target="../media/image37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9.xml"/><Relationship Id="rId5" Type="http://schemas.openxmlformats.org/officeDocument/2006/relationships/image" Target="../media/image37.tmp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2.xml"/><Relationship Id="rId3" Type="http://schemas.openxmlformats.org/officeDocument/2006/relationships/image" Target="../media/image55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1.xml"/><Relationship Id="rId5" Type="http://schemas.openxmlformats.org/officeDocument/2006/relationships/image" Target="../media/image37.tmp"/><Relationship Id="rId10" Type="http://schemas.openxmlformats.org/officeDocument/2006/relationships/hyperlink" Target="https://www.math.purdue.edu/~fernan87/assets/docs/23_SU/SU23_MA16020_L12_Notes.pdf" TargetMode="External"/><Relationship Id="rId4" Type="http://schemas.openxmlformats.org/officeDocument/2006/relationships/hyperlink" Target="https://www.geogebra.org/m/eyabfyya" TargetMode="External"/><Relationship Id="rId9" Type="http://schemas.openxmlformats.org/officeDocument/2006/relationships/image" Target="../media/image6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eogebra.org/m/z6tjgnn9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tmp"/><Relationship Id="rId4" Type="http://schemas.openxmlformats.org/officeDocument/2006/relationships/hyperlink" Target="https://www.geogebra.org/m/z6tjgnn9" TargetMode="Externa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93.xml"/><Relationship Id="rId13" Type="http://schemas.openxmlformats.org/officeDocument/2006/relationships/image" Target="../media/image71.png"/><Relationship Id="rId3" Type="http://schemas.openxmlformats.org/officeDocument/2006/relationships/image" Target="../media/image64.png"/><Relationship Id="rId7" Type="http://schemas.openxmlformats.org/officeDocument/2006/relationships/image" Target="../media/image45.tmp"/><Relationship Id="rId12" Type="http://schemas.openxmlformats.org/officeDocument/2006/relationships/customXml" Target="../ink/ink95.xml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50.xml"/><Relationship Id="rId16" Type="http://schemas.openxmlformats.org/officeDocument/2006/relationships/customXml" Target="../ink/ink9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44.tmp"/><Relationship Id="rId15" Type="http://schemas.openxmlformats.org/officeDocument/2006/relationships/image" Target="../media/image72.png"/><Relationship Id="rId10" Type="http://schemas.openxmlformats.org/officeDocument/2006/relationships/customXml" Target="../ink/ink94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69.png"/><Relationship Id="rId14" Type="http://schemas.openxmlformats.org/officeDocument/2006/relationships/customXml" Target="../ink/ink9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9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01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8.xml"/><Relationship Id="rId11" Type="http://schemas.openxmlformats.org/officeDocument/2006/relationships/image" Target="../media/image76.png"/><Relationship Id="rId5" Type="http://schemas.openxmlformats.org/officeDocument/2006/relationships/image" Target="../media/image44.tmp"/><Relationship Id="rId15" Type="http://schemas.openxmlformats.org/officeDocument/2006/relationships/image" Target="../media/image77.png"/><Relationship Id="rId10" Type="http://schemas.openxmlformats.org/officeDocument/2006/relationships/customXml" Target="../ink/ink100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0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06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3.xml"/><Relationship Id="rId11" Type="http://schemas.openxmlformats.org/officeDocument/2006/relationships/image" Target="../media/image76.png"/><Relationship Id="rId5" Type="http://schemas.openxmlformats.org/officeDocument/2006/relationships/image" Target="../media/image44.tmp"/><Relationship Id="rId15" Type="http://schemas.openxmlformats.org/officeDocument/2006/relationships/image" Target="../media/image77.png"/><Relationship Id="rId10" Type="http://schemas.openxmlformats.org/officeDocument/2006/relationships/customXml" Target="../ink/ink105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07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9.xml"/><Relationship Id="rId13" Type="http://schemas.openxmlformats.org/officeDocument/2006/relationships/image" Target="../media/image180.png"/><Relationship Id="rId3" Type="http://schemas.openxmlformats.org/officeDocument/2006/relationships/image" Target="../media/image64.png"/><Relationship Id="rId7" Type="http://schemas.openxmlformats.org/officeDocument/2006/relationships/image" Target="../media/image74.png"/><Relationship Id="rId12" Type="http://schemas.openxmlformats.org/officeDocument/2006/relationships/customXml" Target="../ink/ink111.xml"/><Relationship Id="rId2" Type="http://schemas.openxmlformats.org/officeDocument/2006/relationships/notesSlide" Target="../notesSlides/notesSlide53.xml"/><Relationship Id="rId16" Type="http://schemas.openxmlformats.org/officeDocument/2006/relationships/hyperlink" Target="https://www.math.purdue.edu/~fernan87/assets/docs/23_SU/SU23_MA16020_L12_Notes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8.xml"/><Relationship Id="rId11" Type="http://schemas.openxmlformats.org/officeDocument/2006/relationships/image" Target="../media/image76.png"/><Relationship Id="rId5" Type="http://schemas.openxmlformats.org/officeDocument/2006/relationships/image" Target="../media/image44.tmp"/><Relationship Id="rId15" Type="http://schemas.openxmlformats.org/officeDocument/2006/relationships/image" Target="../media/image77.png"/><Relationship Id="rId10" Type="http://schemas.openxmlformats.org/officeDocument/2006/relationships/customXml" Target="../ink/ink110.xml"/><Relationship Id="rId4" Type="http://schemas.openxmlformats.org/officeDocument/2006/relationships/hyperlink" Target="https://www.geogebra.org/m/z6tjgnn9" TargetMode="External"/><Relationship Id="rId9" Type="http://schemas.openxmlformats.org/officeDocument/2006/relationships/image" Target="../media/image75.png"/><Relationship Id="rId14" Type="http://schemas.openxmlformats.org/officeDocument/2006/relationships/customXml" Target="../ink/ink1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y4pqm3m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.xml"/><Relationship Id="rId8" Type="http://schemas.openxmlformats.org/officeDocument/2006/relationships/image" Target="../media/image90.png"/><Relationship Id="rId3" Type="http://schemas.openxmlformats.org/officeDocument/2006/relationships/image" Target="../media/image5.png"/><Relationship Id="rId12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11" Type="http://schemas.openxmlformats.org/officeDocument/2006/relationships/image" Target="../media/image6.tmp"/><Relationship Id="rId6" Type="http://schemas.openxmlformats.org/officeDocument/2006/relationships/image" Target="../media/image80.png"/><Relationship Id="rId10" Type="http://schemas.openxmlformats.org/officeDocument/2006/relationships/image" Target="../media/image100.png"/><Relationship Id="rId4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7.tmp"/><Relationship Id="rId7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4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9.png"/><Relationship Id="rId7" Type="http://schemas.openxmlformats.org/officeDocument/2006/relationships/image" Target="../media/image8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6.xml"/><Relationship Id="rId5" Type="http://schemas.openxmlformats.org/officeDocument/2006/relationships/image" Target="../media/image10.tmp"/><Relationship Id="rId4" Type="http://schemas.openxmlformats.org/officeDocument/2006/relationships/image" Target="../media/image13.png"/><Relationship Id="rId9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7A8D6-5C1A-41CF-AC9D-252749DD9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68B8A-35FF-4B12-A908-BE81E8F91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Writing Assignment 5 due Tonight on Brightspace</a:t>
            </a:r>
          </a:p>
          <a:p>
            <a:pPr lvl="1"/>
            <a:r>
              <a:rPr lang="en-US" sz="2800" dirty="0"/>
              <a:t>Topic: Cross Sections</a:t>
            </a:r>
          </a:p>
        </p:txBody>
      </p:sp>
    </p:spTree>
    <p:extLst>
      <p:ext uri="{BB962C8B-B14F-4D97-AF65-F5344CB8AC3E}">
        <p14:creationId xmlns:p14="http://schemas.microsoft.com/office/powerpoint/2010/main" val="208631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any non-Axis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−#]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the line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</a:rPr>
                  <a:t>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−#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/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7030A0"/>
                    </a:solidFill>
                  </a:rPr>
                  <a:t>Note: That these formulas work for the case of x-axis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 and y-axis (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>
                    <a:solidFill>
                      <a:srgbClr val="7030A0"/>
                    </a:solidFill>
                  </a:rPr>
                  <a:t>).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48E5EEB-4F5B-41DC-A4E0-6058C8D15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473" y="6296365"/>
                <a:ext cx="8916223" cy="369332"/>
              </a:xfrm>
              <a:prstGeom prst="rect">
                <a:avLst/>
              </a:prstGeom>
              <a:blipFill>
                <a:blip r:embed="rId5"/>
                <a:stretch>
                  <a:fillRect l="-616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93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8A7CA95-F02C-462E-754E-B930E0BEDA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30395-6E4C-5AB8-EDF3-9BB9E5E41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273EA-DFA9-ECA0-7CF7-750721AD4B11}"/>
                  </a:ext>
                </a:extLst>
              </p:cNvPr>
              <p:cNvSpPr txBox="1"/>
              <p:nvPr/>
            </p:nvSpPr>
            <p:spPr>
              <a:xfrm>
                <a:off x="638629" y="566057"/>
                <a:ext cx="11059885" cy="6247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Note that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If you replace # with 0, and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Remember that </a:t>
                </a: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x-axis =&gt;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𝟎</m:t>
                    </m:r>
                  </m:oMath>
                </a14:m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y-axis =&gt;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𝒙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EFEFE"/>
                        </a:solidFill>
                        <a:latin typeface="Cambria Math" panose="02040503050406030204" pitchFamily="18" charset="0"/>
                        <a:ea typeface="+mj-ea"/>
                        <a:cs typeface="+mj-cs"/>
                      </a:rPr>
                      <m:t>𝟎</m:t>
                    </m:r>
                  </m:oMath>
                </a14:m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  <a:p>
                <a: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  <a:t>you get the formulas from Lessons 10 and 11 which are…</a:t>
                </a:r>
                <a:br>
                  <a:rPr lang="en-US" sz="4000" b="1" dirty="0">
                    <a:solidFill>
                      <a:srgbClr val="FEFEFE"/>
                    </a:solidFill>
                    <a:latin typeface="+mj-lt"/>
                    <a:ea typeface="+mj-ea"/>
                    <a:cs typeface="+mj-cs"/>
                  </a:rPr>
                </a:br>
                <a:endParaRPr lang="en-US" sz="4000" b="1" dirty="0">
                  <a:solidFill>
                    <a:srgbClr val="FEFEFE"/>
                  </a:solidFill>
                  <a:latin typeface="+mj-lt"/>
                  <a:ea typeface="+mj-ea"/>
                  <a:cs typeface="+mj-cs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93273EA-DFA9-ECA0-7CF7-750721AD4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29" y="566057"/>
                <a:ext cx="11059885" cy="6247864"/>
              </a:xfrm>
              <a:prstGeom prst="rect">
                <a:avLst/>
              </a:prstGeom>
              <a:blipFill>
                <a:blip r:embed="rId2"/>
                <a:stretch>
                  <a:fillRect l="-1985" t="-1756" r="-2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663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around any Axis Formulas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x-axis: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y-axis: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1092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AGAIN:</a:t>
            </a:r>
            <a:r>
              <a:rPr lang="en-US" dirty="0"/>
              <a:t> When do we apply Disk Method or Washer Method?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Washer Method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898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https://www.geogebra.org/m/wrj2euhf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7906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3202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2677656"/>
              </a:xfrm>
              <a:prstGeom prst="rect">
                <a:avLst/>
              </a:prstGeom>
              <a:blipFill>
                <a:blip r:embed="rId3"/>
                <a:stretch>
                  <a:fillRect l="-1388" t="-2273" b="-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AAC5FF5-7B08-8EF9-6AFE-221E0EECACC3}"/>
              </a:ext>
            </a:extLst>
          </p:cNvPr>
          <p:cNvSpPr/>
          <p:nvPr/>
        </p:nvSpPr>
        <p:spPr>
          <a:xfrm>
            <a:off x="4682729" y="388337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x-axis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4AA7F6-3743-E215-09F4-4EC5E059F8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8327" y="1234655"/>
            <a:ext cx="1943371" cy="554432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6C8AF6-E496-125E-6738-F9F800571BD1}"/>
              </a:ext>
            </a:extLst>
          </p:cNvPr>
          <p:cNvGrpSpPr/>
          <p:nvPr/>
        </p:nvGrpSpPr>
        <p:grpSpPr>
          <a:xfrm>
            <a:off x="11013622" y="370066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D970ED-9172-97B0-AC7D-A0CAFEB377BA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1D970ED-9172-97B0-AC7D-A0CAFEB377B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C385962-BB46-33F2-A3DF-84AEFCDEC1B9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C385962-BB46-33F2-A3DF-84AEFCDEC1B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2FC4CF11-1DC4-C871-7AC7-E07825809D85}"/>
              </a:ext>
            </a:extLst>
          </p:cNvPr>
          <p:cNvSpPr/>
          <p:nvPr/>
        </p:nvSpPr>
        <p:spPr>
          <a:xfrm flipH="1">
            <a:off x="4773229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237677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5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6BC87DA6-E143-94A3-4759-2EA1C3AF73A5}"/>
              </a:ext>
            </a:extLst>
          </p:cNvPr>
          <p:cNvSpPr/>
          <p:nvPr/>
        </p:nvSpPr>
        <p:spPr>
          <a:xfrm>
            <a:off x="3558945" y="4226726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5" name="Screen Recording 4">
            <a:hlinkClick r:id="" action="ppaction://media"/>
            <a:extLst>
              <a:ext uri="{FF2B5EF4-FFF2-40B4-BE49-F238E27FC236}">
                <a16:creationId xmlns:a16="http://schemas.microsoft.com/office/drawing/2014/main" id="{9CB354E4-3C68-8F1F-1C1D-A35F0237B8E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725640" y="2320636"/>
            <a:ext cx="4629150" cy="40767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2E0CCC0-3A0F-502D-064B-8AC5846770C9}"/>
              </a:ext>
            </a:extLst>
          </p:cNvPr>
          <p:cNvSpPr/>
          <p:nvPr/>
        </p:nvSpPr>
        <p:spPr>
          <a:xfrm flipH="1">
            <a:off x="3558944" y="254218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87947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8099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67227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79479-92B8-4B01-A9CF-3582F0E82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MA 16020: Lesson 12</a:t>
            </a:r>
            <a:br>
              <a:rPr lang="en-US" sz="4400" dirty="0"/>
            </a:br>
            <a:r>
              <a:rPr lang="en-US" sz="4400" dirty="0"/>
              <a:t>			Volume By Revolution</a:t>
            </a:r>
            <a:br>
              <a:rPr lang="en-US" sz="4400" dirty="0"/>
            </a:br>
            <a:r>
              <a:rPr lang="en-US" sz="4400" dirty="0"/>
              <a:t>					Rotation around any non-Axis</a:t>
            </a:r>
            <a:br>
              <a:rPr lang="en-US" sz="4400" dirty="0"/>
            </a:br>
            <a:r>
              <a:rPr lang="en-US" sz="4400" dirty="0"/>
              <a:t>		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8910DC-DB8C-4B6C-BCB8-26E6EC8CAA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Alexandra Cuadra</a:t>
            </a:r>
          </a:p>
        </p:txBody>
      </p:sp>
    </p:spTree>
    <p:extLst>
      <p:ext uri="{BB962C8B-B14F-4D97-AF65-F5344CB8AC3E}">
        <p14:creationId xmlns:p14="http://schemas.microsoft.com/office/powerpoint/2010/main" val="2979751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5968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0293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pPr marL="457200" indent="-457200">
                  <a:buAutoNum type="alphaUcParenR"/>
                </a:pPr>
                <a:r>
                  <a:rPr lang="en-US" sz="2800" dirty="0"/>
                  <a:t>the x-axis</a:t>
                </a:r>
              </a:p>
              <a:p>
                <a:r>
                  <a:rPr lang="en-US" sz="2800" dirty="0"/>
                  <a:t>	</a:t>
                </a:r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1" y="124692"/>
                <a:ext cx="9228909" cy="3108543"/>
              </a:xfrm>
              <a:prstGeom prst="rect">
                <a:avLst/>
              </a:prstGeom>
              <a:blipFill>
                <a:blip r:embed="rId3"/>
                <a:stretch>
                  <a:fillRect l="-138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03E50C6-326D-A599-210D-582BFFF6C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8B5C39-9389-A45D-4667-6E87D871F961}"/>
              </a:ext>
            </a:extLst>
          </p:cNvPr>
          <p:cNvSpPr txBox="1"/>
          <p:nvPr/>
        </p:nvSpPr>
        <p:spPr>
          <a:xfrm>
            <a:off x="3438995" y="6397336"/>
            <a:ext cx="4668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https://www.geogebra.org/m/wrj2euhf</a:t>
            </a:r>
            <a:r>
              <a:rPr lang="en-US" dirty="0"/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21D683-2EBD-4A87-ED6E-C0D40E306B55}"/>
              </a:ext>
            </a:extLst>
          </p:cNvPr>
          <p:cNvGrpSpPr/>
          <p:nvPr/>
        </p:nvGrpSpPr>
        <p:grpSpPr>
          <a:xfrm>
            <a:off x="2659331" y="5540095"/>
            <a:ext cx="472680" cy="724320"/>
            <a:chOff x="2659331" y="5540095"/>
            <a:chExt cx="47268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14:cNvPr>
                <p14:cNvContentPartPr/>
                <p14:nvPr/>
              </p14:nvContentPartPr>
              <p14:xfrm>
                <a:off x="2742491" y="5540095"/>
                <a:ext cx="389520" cy="724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70F5590-EDD0-3CCF-21C3-202A016149C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3499" y="5531095"/>
                  <a:ext cx="407144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14:cNvPr>
                <p14:cNvContentPartPr/>
                <p14:nvPr/>
              </p14:nvContentPartPr>
              <p14:xfrm>
                <a:off x="2659331" y="5927455"/>
                <a:ext cx="1864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B23527A-6C91-3A30-E65E-9909D8E7F2A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650314" y="5918455"/>
                  <a:ext cx="204154" cy="186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F9483E-9D5E-3174-28C8-14AE01ECEC74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784720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06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7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/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Arrow: Right 14">
                <a:extLst>
                  <a:ext uri="{FF2B5EF4-FFF2-40B4-BE49-F238E27FC236}">
                    <a16:creationId xmlns:a16="http://schemas.microsoft.com/office/drawing/2014/main" id="{177AE27A-AA40-8450-B8FF-C30B1C4800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3229" y="4081402"/>
                <a:ext cx="2826541" cy="1083213"/>
              </a:xfrm>
              <a:prstGeom prst="rightArrow">
                <a:avLst/>
              </a:prstGeom>
              <a:blipFill>
                <a:blip r:embed="rId10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B274F1DB-662E-638A-A1FC-A724963837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8058" y="1880551"/>
            <a:ext cx="2086266" cy="45154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4E23D89-CCAA-C07F-595D-C5C869FC40A3}"/>
              </a:ext>
            </a:extLst>
          </p:cNvPr>
          <p:cNvGrpSpPr/>
          <p:nvPr/>
        </p:nvGrpSpPr>
        <p:grpSpPr>
          <a:xfrm>
            <a:off x="9216776" y="3650266"/>
            <a:ext cx="564533" cy="1146197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791B18F-6D2F-91F9-3D3D-3459416C29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2126" y="5160453"/>
                  <a:ext cx="232084" cy="538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AB607C-8728-1ED0-7FB9-9A84981B81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01116" y="5473646"/>
                  <a:ext cx="170184" cy="116891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4E7A18-53E4-E922-318C-7AEA3424B292}"/>
              </a:ext>
            </a:extLst>
          </p:cNvPr>
          <p:cNvSpPr/>
          <p:nvPr/>
        </p:nvSpPr>
        <p:spPr>
          <a:xfrm flipH="1">
            <a:off x="4773229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168478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064E7A18-53E4-E922-318C-7AEA3424B292}"/>
              </a:ext>
            </a:extLst>
          </p:cNvPr>
          <p:cNvSpPr/>
          <p:nvPr/>
        </p:nvSpPr>
        <p:spPr>
          <a:xfrm flipH="1">
            <a:off x="3654186" y="202986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7F4C3E2-B159-C8BD-ECBF-3255D32F1227}"/>
              </a:ext>
            </a:extLst>
          </p:cNvPr>
          <p:cNvSpPr/>
          <p:nvPr/>
        </p:nvSpPr>
        <p:spPr>
          <a:xfrm>
            <a:off x="3654187" y="43463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13" name="Screen Recording 12">
            <a:hlinkClick r:id="" action="ppaction://media"/>
            <a:extLst>
              <a:ext uri="{FF2B5EF4-FFF2-40B4-BE49-F238E27FC236}">
                <a16:creationId xmlns:a16="http://schemas.microsoft.com/office/drawing/2014/main" id="{6DCE9104-5063-8D14-3A34-D6397989987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39974" y="2820677"/>
            <a:ext cx="43243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0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93459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62377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B)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10836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7C00352-189B-18C5-7B89-D24474857E85}"/>
              </a:ext>
            </a:extLst>
          </p:cNvPr>
          <p:cNvSpPr txBox="1"/>
          <p:nvPr/>
        </p:nvSpPr>
        <p:spPr>
          <a:xfrm>
            <a:off x="3796145" y="6363977"/>
            <a:ext cx="4599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https://www.geogebra.org/m/n2jzwh8f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86D44-0526-B61D-6045-E6DA65C488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676" y="3210762"/>
            <a:ext cx="2267266" cy="31532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729B7D8-8521-1CDD-6341-BDBC371E49B6}"/>
              </a:ext>
            </a:extLst>
          </p:cNvPr>
          <p:cNvGrpSpPr/>
          <p:nvPr/>
        </p:nvGrpSpPr>
        <p:grpSpPr>
          <a:xfrm>
            <a:off x="1106291" y="5164615"/>
            <a:ext cx="261000" cy="529920"/>
            <a:chOff x="1106291" y="5164615"/>
            <a:chExt cx="261000" cy="52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14:cNvPr>
                <p14:cNvContentPartPr/>
                <p14:nvPr/>
              </p14:nvContentPartPr>
              <p14:xfrm>
                <a:off x="1106291" y="5164615"/>
                <a:ext cx="223920" cy="529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C819C1-4FDC-9EB4-01BF-ABFEFB9F89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97291" y="5155615"/>
                  <a:ext cx="24156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14:cNvPr>
                <p14:cNvContentPartPr/>
                <p14:nvPr/>
              </p14:nvContentPartPr>
              <p14:xfrm>
                <a:off x="1205291" y="5477815"/>
                <a:ext cx="162000" cy="108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B0C49CB-9634-6975-C6ED-2F0AB340462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6271" y="5468815"/>
                  <a:ext cx="179679" cy="126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6169CFC-3414-B665-EBC7-747994E0FF42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11148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1C09C-0AC4-449B-B2A3-B686F68A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Formulas from Lesson 10 and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x-axis: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75BD2-7A4C-4659-BEB8-21AC621E1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7030A0"/>
                    </a:solidFill>
                  </a:rPr>
                  <a:t>For rotation around y-axis:</a:t>
                </a:r>
              </a:p>
              <a:p>
                <a:r>
                  <a:rPr lang="en-US" sz="2400" dirty="0"/>
                  <a:t>Disk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)]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Washer Method: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2B948EF7-0BC6-4B48-8C57-A4C767FAAD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78705" y="2153302"/>
                <a:ext cx="5194583" cy="3776731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1816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A0045CC-7AE0-2F68-A459-89BCA518F06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49286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5CEC85-A9B8-7DB6-F497-2365718B2765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5582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028767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Arrow: Right 8">
            <a:extLst>
              <a:ext uri="{FF2B5EF4-FFF2-40B4-BE49-F238E27FC236}">
                <a16:creationId xmlns:a16="http://schemas.microsoft.com/office/drawing/2014/main" id="{468BA7BC-498A-B093-4D53-D940DE78911C}"/>
              </a:ext>
            </a:extLst>
          </p:cNvPr>
          <p:cNvSpPr/>
          <p:nvPr/>
        </p:nvSpPr>
        <p:spPr>
          <a:xfrm>
            <a:off x="3690921" y="4265329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Rotation about y-axis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6F9A11-0125-D12A-F0C9-019DF674F7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591" y="3028767"/>
            <a:ext cx="4365200" cy="333521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3C573-1AA6-672E-8823-30738DE59253}"/>
              </a:ext>
            </a:extLst>
          </p:cNvPr>
          <p:cNvGrpSpPr/>
          <p:nvPr/>
        </p:nvGrpSpPr>
        <p:grpSpPr>
          <a:xfrm>
            <a:off x="8515328" y="566897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AD242BE-7083-7E59-4EB0-5929B53481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AD242BE-7083-7E59-4EB0-5929B53481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44EBFF1-DE30-12A7-F368-479ED35984E6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44EBFF1-DE30-12A7-F368-479ED35984E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5FA450-8C64-AC6B-83F0-25B62BD74D69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https://www.geogebra.org/m/wzbm2xbt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FE231A2-514B-8506-E9D5-1F637FDB2D2E}"/>
                  </a:ext>
                </a:extLst>
              </p14:cNvPr>
              <p14:cNvContentPartPr/>
              <p14:nvPr/>
            </p14:nvContentPartPr>
            <p14:xfrm>
              <a:off x="5472371" y="459941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FE231A2-514B-8506-E9D5-1F637FDB2D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463731" y="4590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3437ED7C-0768-0C91-91D9-37AFC66AE12B}"/>
                  </a:ext>
                </a:extLst>
              </p14:cNvPr>
              <p14:cNvContentPartPr/>
              <p14:nvPr/>
            </p14:nvContentPartPr>
            <p14:xfrm>
              <a:off x="4668491" y="490397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3437ED7C-0768-0C91-91D9-37AFC66AE1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59851" y="489533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4D16BCE5-B3ED-54BE-3229-BE41269E7AE3}"/>
              </a:ext>
            </a:extLst>
          </p:cNvPr>
          <p:cNvSpPr/>
          <p:nvPr/>
        </p:nvSpPr>
        <p:spPr>
          <a:xfrm flipH="1">
            <a:off x="3687896" y="2433408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88908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210" y="3100560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Arrow: Right 4">
            <a:extLst>
              <a:ext uri="{FF2B5EF4-FFF2-40B4-BE49-F238E27FC236}">
                <a16:creationId xmlns:a16="http://schemas.microsoft.com/office/drawing/2014/main" id="{B8D753D1-4808-D608-89CF-C758F71045AE}"/>
              </a:ext>
            </a:extLst>
          </p:cNvPr>
          <p:cNvSpPr/>
          <p:nvPr/>
        </p:nvSpPr>
        <p:spPr>
          <a:xfrm>
            <a:off x="3881434" y="4224020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8" name="Screen Recording 7">
            <a:hlinkClick r:id="" action="ppaction://media"/>
            <a:extLst>
              <a:ext uri="{FF2B5EF4-FFF2-40B4-BE49-F238E27FC236}">
                <a16:creationId xmlns:a16="http://schemas.microsoft.com/office/drawing/2014/main" id="{4D3D3FF3-6026-B36E-1E99-D1A3917F118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70618" y="3100560"/>
            <a:ext cx="3984172" cy="32634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B651C6-B995-431A-2E8B-D04D8456E3D6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12"/>
              </a:rPr>
              <a:t>https://www.geogebra.org/m/wzbm2xbt</a:t>
            </a:r>
            <a:r>
              <a:rPr lang="en-US" dirty="0"/>
              <a:t> </a:t>
            </a:r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9A46A9DF-3234-4B35-CF0E-7E119927696B}"/>
              </a:ext>
            </a:extLst>
          </p:cNvPr>
          <p:cNvSpPr/>
          <p:nvPr/>
        </p:nvSpPr>
        <p:spPr>
          <a:xfrm flipH="1">
            <a:off x="3881434" y="2542188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324495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C4E2123-BEED-2320-FBD6-6006C4179241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4733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F1CA4-23CD-61DD-AB6E-7DD0B4E956F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7945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C) 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36F1CA4-23CD-61DD-AB6E-7DD0B4E956F3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2323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C</a:t>
                </a:r>
                <a:r>
                  <a:rPr lang="en-US" sz="2800"/>
                  <a:t>) </a:t>
                </a:r>
                <a:r>
                  <a:rPr lang="en-US" sz="2800" dirty="0"/>
                  <a:t>the y-axis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DAB83B9E-FEFE-FAF8-BEC0-9440531253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210" y="3139331"/>
            <a:ext cx="2381582" cy="32580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A26F608-7EBF-7303-97AE-1ED90930CAE6}"/>
              </a:ext>
            </a:extLst>
          </p:cNvPr>
          <p:cNvGrpSpPr/>
          <p:nvPr/>
        </p:nvGrpSpPr>
        <p:grpSpPr>
          <a:xfrm>
            <a:off x="886331" y="5527855"/>
            <a:ext cx="875880" cy="638280"/>
            <a:chOff x="886331" y="5527855"/>
            <a:chExt cx="875880" cy="63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14:cNvPr>
                <p14:cNvContentPartPr/>
                <p14:nvPr/>
              </p14:nvContentPartPr>
              <p14:xfrm>
                <a:off x="886331" y="5638735"/>
                <a:ext cx="875880" cy="5274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40AF98E-4395-9EC0-2523-D6C4A80D5C1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77331" y="5629735"/>
                  <a:ext cx="89352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14:cNvPr>
                <p14:cNvContentPartPr/>
                <p14:nvPr/>
              </p14:nvContentPartPr>
              <p14:xfrm>
                <a:off x="1010891" y="5527855"/>
                <a:ext cx="322920" cy="28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F2F7F44-243E-4D53-98E3-D4A9D84AD43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01891" y="5518855"/>
                  <a:ext cx="340560" cy="299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66808F0-B78C-B051-0289-B5F6FA2CC1DA}"/>
              </a:ext>
            </a:extLst>
          </p:cNvPr>
          <p:cNvSpPr txBox="1"/>
          <p:nvPr/>
        </p:nvSpPr>
        <p:spPr>
          <a:xfrm>
            <a:off x="3693946" y="6363977"/>
            <a:ext cx="48213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https://www.geogebra.org/m/wzbm2xbt</a:t>
            </a: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74724E-395E-3569-FDEE-D179E0A29BEF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23777024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	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97335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	Draw the region.</a:t>
                </a:r>
              </a:p>
              <a:p>
                <a:endParaRPr lang="en-US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539430"/>
              </a:xfrm>
              <a:prstGeom prst="rect">
                <a:avLst/>
              </a:prstGeom>
              <a:blipFill>
                <a:blip r:embed="rId3"/>
                <a:stretch>
                  <a:fillRect l="-1147" t="-172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879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084D8-6D78-4E00-9DF6-27F37D9C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When do we apply Disk Method or Washer Method?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3200" dirty="0"/>
                  <a:t> When the region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“hugs” </a:t>
                </a:r>
                <a:r>
                  <a:rPr lang="en-US" sz="3200" dirty="0"/>
                  <a:t>the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Disk Method</a:t>
                </a:r>
              </a:p>
              <a:p>
                <a:endParaRPr lang="en-US" sz="3200" dirty="0"/>
              </a:p>
              <a:p>
                <a:r>
                  <a:rPr lang="en-US" sz="3200" dirty="0"/>
                  <a:t> When there is a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“gap” </a:t>
                </a:r>
                <a:r>
                  <a:rPr lang="en-US" sz="3200" dirty="0"/>
                  <a:t>between the region and axis of rotation </a:t>
                </a:r>
              </a:p>
              <a:p>
                <a:pPr marL="0" indent="0">
                  <a:buNone/>
                </a:pPr>
                <a:r>
                  <a:rPr lang="en-US" sz="3200" b="0" dirty="0"/>
                  <a:t>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Washer Method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550906-D3B9-4336-BB13-9B100409F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01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B47FF61-2C80-660C-9B73-2B2465352C04}"/>
                  </a:ext>
                </a:extLst>
              </p:cNvPr>
              <p:cNvSpPr/>
              <p:nvPr/>
            </p:nvSpPr>
            <p:spPr>
              <a:xfrm>
                <a:off x="4682729" y="3909127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Arrow: Right 6">
                <a:extLst>
                  <a:ext uri="{FF2B5EF4-FFF2-40B4-BE49-F238E27FC236}">
                    <a16:creationId xmlns:a16="http://schemas.microsoft.com/office/drawing/2014/main" id="{DB47FF61-2C80-660C-9B73-2B2465352C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729" y="3909127"/>
                <a:ext cx="2826541" cy="1083213"/>
              </a:xfrm>
              <a:prstGeom prst="rightArrow">
                <a:avLst/>
              </a:prstGeom>
              <a:blipFill>
                <a:blip r:embed="rId5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B1F8F4-94C5-1F41-04EA-0DE3C6E64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42112" y="1545397"/>
            <a:ext cx="2826541" cy="48185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60251" y="600377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57A897A-4E02-84D4-4434-12B30BD7FA22}"/>
              </a:ext>
            </a:extLst>
          </p:cNvPr>
          <p:cNvGrpSpPr/>
          <p:nvPr/>
        </p:nvGrpSpPr>
        <p:grpSpPr>
          <a:xfrm>
            <a:off x="9106211" y="5997655"/>
            <a:ext cx="942480" cy="250560"/>
            <a:chOff x="9106211" y="5997655"/>
            <a:chExt cx="942480" cy="25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B521E48-7719-4B00-80C1-0BB02FB7F791}"/>
                    </a:ext>
                  </a:extLst>
                </p14:cNvPr>
                <p14:cNvContentPartPr/>
                <p14:nvPr/>
              </p14:nvContentPartPr>
              <p14:xfrm>
                <a:off x="9106211" y="5997655"/>
                <a:ext cx="942480" cy="250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B521E48-7719-4B00-80C1-0BB02FB7F79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097211" y="5989015"/>
                  <a:ext cx="960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1DA6022-9063-5524-EF1B-78BDD4C6D58A}"/>
                    </a:ext>
                  </a:extLst>
                </p14:cNvPr>
                <p14:cNvContentPartPr/>
                <p14:nvPr/>
              </p14:nvContentPartPr>
              <p14:xfrm>
                <a:off x="9254531" y="5999095"/>
                <a:ext cx="215640" cy="127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1DA6022-9063-5524-EF1B-78BDD4C6D58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245891" y="5990095"/>
                  <a:ext cx="233280" cy="145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E10B0158-1E02-5918-7DF8-A09DEAACF072}"/>
              </a:ext>
            </a:extLst>
          </p:cNvPr>
          <p:cNvSpPr/>
          <p:nvPr/>
        </p:nvSpPr>
        <p:spPr>
          <a:xfrm flipH="1">
            <a:off x="4360214" y="204690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133170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5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64091" y="4244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336371" y="43412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256D405A-D9E7-0493-3DBA-528E4CA32846}"/>
              </a:ext>
            </a:extLst>
          </p:cNvPr>
          <p:cNvSpPr/>
          <p:nvPr/>
        </p:nvSpPr>
        <p:spPr>
          <a:xfrm flipH="1">
            <a:off x="3654186" y="2029869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B229EC-4E78-0A0A-CB46-4655D5B2F126}"/>
              </a:ext>
            </a:extLst>
          </p:cNvPr>
          <p:cNvSpPr/>
          <p:nvPr/>
        </p:nvSpPr>
        <p:spPr>
          <a:xfrm>
            <a:off x="3654187" y="4346362"/>
            <a:ext cx="2826541" cy="1083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Furthermore, 3-D</a:t>
            </a:r>
          </a:p>
        </p:txBody>
      </p:sp>
      <p:pic>
        <p:nvPicPr>
          <p:cNvPr id="18" name="Screen Recording 17">
            <a:hlinkClick r:id="" action="ppaction://media"/>
            <a:extLst>
              <a:ext uri="{FF2B5EF4-FFF2-40B4-BE49-F238E27FC236}">
                <a16:creationId xmlns:a16="http://schemas.microsoft.com/office/drawing/2014/main" id="{3EF40BFF-FE01-7C40-C823-B7C6918EF1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582682" y="2595263"/>
            <a:ext cx="421005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45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12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026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09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222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1:</a:t>
                </a:r>
                <a:r>
                  <a:rPr lang="en-US" sz="2800" dirty="0"/>
                  <a:t>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be the region of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sz="2800" dirty="0"/>
                  <a:t>-plane bounded by the curves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 below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, on the left by the line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. Find the volume of the solid obtained by rotating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800" dirty="0"/>
                  <a:t> around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D)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3108543"/>
              </a:xfrm>
              <a:prstGeom prst="rect">
                <a:avLst/>
              </a:prstGeom>
              <a:blipFill>
                <a:blip r:embed="rId3"/>
                <a:stretch>
                  <a:fillRect l="-1147" t="-1961" r="-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CEF1C5-53D7-772B-128B-41C180BA1844}"/>
              </a:ext>
            </a:extLst>
          </p:cNvPr>
          <p:cNvSpPr txBox="1"/>
          <p:nvPr/>
        </p:nvSpPr>
        <p:spPr>
          <a:xfrm>
            <a:off x="3376649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https://www.geogebra.org/m/cppyhnqk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8FBA7E-6EEB-5736-3E85-062E4AAD6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47" y="3146264"/>
            <a:ext cx="1955380" cy="321771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01E5DDB-EFFE-66E4-78CE-37A61BD60F14}"/>
              </a:ext>
            </a:extLst>
          </p:cNvPr>
          <p:cNvGrpSpPr/>
          <p:nvPr/>
        </p:nvGrpSpPr>
        <p:grpSpPr>
          <a:xfrm>
            <a:off x="1565651" y="6012415"/>
            <a:ext cx="787320" cy="279720"/>
            <a:chOff x="1565651" y="6012415"/>
            <a:chExt cx="787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14:cNvPr>
                <p14:cNvContentPartPr/>
                <p14:nvPr/>
              </p14:nvContentPartPr>
              <p14:xfrm>
                <a:off x="1568891" y="6012415"/>
                <a:ext cx="784080" cy="27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84318A3-ECBC-9115-6124-08E00F622C1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9891" y="6003415"/>
                  <a:ext cx="80172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14:cNvPr>
                <p14:cNvContentPartPr/>
                <p14:nvPr/>
              </p14:nvContentPartPr>
              <p14:xfrm>
                <a:off x="1565651" y="6026815"/>
                <a:ext cx="252000" cy="66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DBBBD15-EDF6-C6D5-1C1F-51CD6A2D648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6651" y="6017815"/>
                  <a:ext cx="269640" cy="8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14:cNvPr>
              <p14:cNvContentPartPr/>
              <p14:nvPr/>
            </p14:nvContentPartPr>
            <p14:xfrm>
              <a:off x="6373091" y="425309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4A7C4A1-11C8-23B1-E384-AFC9E7D1884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64091" y="424409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14:cNvPr>
              <p14:cNvContentPartPr/>
              <p14:nvPr/>
            </p14:nvContentPartPr>
            <p14:xfrm>
              <a:off x="6345371" y="434993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4A64C3B-A60E-9652-56EE-EEC25B9962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336371" y="434093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14:cNvPr>
              <p14:cNvContentPartPr/>
              <p14:nvPr/>
            </p14:nvContentPartPr>
            <p14:xfrm>
              <a:off x="7356611" y="4378015"/>
              <a:ext cx="1440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983CA77-55FC-DE3C-8D88-FDE1DE35222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47611" y="4369015"/>
                <a:ext cx="320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09FB26F-A371-BBF9-9E56-BA5B4A8D6875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101222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35C003-9EEB-FC8A-BE86-11498AC5D889}"/>
              </a:ext>
            </a:extLst>
          </p:cNvPr>
          <p:cNvGrpSpPr/>
          <p:nvPr/>
        </p:nvGrpSpPr>
        <p:grpSpPr>
          <a:xfrm>
            <a:off x="1897931" y="1939375"/>
            <a:ext cx="360" cy="360"/>
            <a:chOff x="1897931" y="193937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84427F8-3760-DBDA-0825-1CB7D30408E4}"/>
                    </a:ext>
                  </a:extLst>
                </p14:cNvPr>
                <p14:cNvContentPartPr/>
                <p14:nvPr/>
              </p14:nvContentPartPr>
              <p14:xfrm>
                <a:off x="1897931" y="1939375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4427F8-3760-DBDA-0825-1CB7D30408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9291" y="193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055944-41CA-5DED-6B64-63A067F83DA8}"/>
                    </a:ext>
                  </a:extLst>
                </p14:cNvPr>
                <p14:cNvContentPartPr/>
                <p14:nvPr/>
              </p14:nvContentPartPr>
              <p14:xfrm>
                <a:off x="1897931" y="1939375"/>
                <a:ext cx="36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055944-41CA-5DED-6B64-63A067F83DA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89291" y="193037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8CEEB225-1262-0BDE-F989-F59C85F60354}"/>
                  </a:ext>
                </a:extLst>
              </p14:cNvPr>
              <p14:cNvContentPartPr/>
              <p14:nvPr/>
            </p14:nvContentPartPr>
            <p14:xfrm>
              <a:off x="1842491" y="2174815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8CEEB225-1262-0BDE-F989-F59C85F603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3851" y="216617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3283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682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    Draw the region.</a:t>
                </a:r>
              </a:p>
              <a:p>
                <a:endParaRPr lang="en-US" sz="2800" b="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682466"/>
              </a:xfrm>
              <a:prstGeom prst="rect">
                <a:avLst/>
              </a:prstGeom>
              <a:blipFill>
                <a:blip r:embed="rId3"/>
                <a:stretch>
                  <a:fillRect l="-1147" t="-227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29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366EB0C-15EA-FC5E-DF3C-36EB40C76837}"/>
                  </a:ext>
                </a:extLst>
              </p:cNvPr>
              <p:cNvSpPr/>
              <p:nvPr/>
            </p:nvSpPr>
            <p:spPr>
              <a:xfrm>
                <a:off x="3526968" y="5421237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0366EB0C-15EA-FC5E-DF3C-36EB40C76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6968" y="5421237"/>
                <a:ext cx="2826541" cy="1083213"/>
              </a:xfrm>
              <a:prstGeom prst="rightArrow">
                <a:avLst/>
              </a:prstGeom>
              <a:blipFill>
                <a:blip r:embed="rId6"/>
                <a:stretch>
                  <a:fillRect l="-14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30E943D-6C56-D85B-F98A-00DDC356F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594" y="2497306"/>
            <a:ext cx="6786332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6DDB353-A8D9-7FA7-6025-0468767F5140}"/>
              </a:ext>
            </a:extLst>
          </p:cNvPr>
          <p:cNvGrpSpPr/>
          <p:nvPr/>
        </p:nvGrpSpPr>
        <p:grpSpPr>
          <a:xfrm>
            <a:off x="8310611" y="3046735"/>
            <a:ext cx="870480" cy="361080"/>
            <a:chOff x="8310611" y="3046735"/>
            <a:chExt cx="870480" cy="36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615A0BF-A6B8-CD15-345C-F39421321AC6}"/>
                    </a:ext>
                  </a:extLst>
                </p14:cNvPr>
                <p14:cNvContentPartPr/>
                <p14:nvPr/>
              </p14:nvContentPartPr>
              <p14:xfrm>
                <a:off x="8310611" y="3046735"/>
                <a:ext cx="870480" cy="307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615A0BF-A6B8-CD15-345C-F39421321AC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301615" y="3037724"/>
                  <a:ext cx="888113" cy="32510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9CAC6E6-82E1-B8A1-2EC5-1E61FB5E1A53}"/>
                    </a:ext>
                  </a:extLst>
                </p14:cNvPr>
                <p14:cNvContentPartPr/>
                <p14:nvPr/>
              </p14:nvContentPartPr>
              <p14:xfrm>
                <a:off x="8452451" y="3269215"/>
                <a:ext cx="160560" cy="1386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9CAC6E6-82E1-B8A1-2EC5-1E61FB5E1A5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443431" y="3260215"/>
                  <a:ext cx="178240" cy="156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66628D6-7353-CD6E-17D8-A14FC41AEB69}"/>
              </a:ext>
            </a:extLst>
          </p:cNvPr>
          <p:cNvSpPr/>
          <p:nvPr/>
        </p:nvSpPr>
        <p:spPr>
          <a:xfrm flipH="1">
            <a:off x="8774880" y="736642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WASHER PROBLEM</a:t>
            </a:r>
          </a:p>
        </p:txBody>
      </p:sp>
    </p:spTree>
    <p:extLst>
      <p:ext uri="{BB962C8B-B14F-4D97-AF65-F5344CB8AC3E}">
        <p14:creationId xmlns:p14="http://schemas.microsoft.com/office/powerpoint/2010/main" val="227621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9866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30933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38FF-F0C8-41B4-A59B-F1E0C8CB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D14EF-D7E3-4B82-9D8C-0D1364E8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 In the previous two lessons, we looked at rotations around the x-axis or y-axis.</a:t>
            </a:r>
          </a:p>
          <a:p>
            <a:endParaRPr lang="en-US" sz="2800" dirty="0"/>
          </a:p>
          <a:p>
            <a:r>
              <a:rPr lang="en-US" sz="2800" dirty="0"/>
              <a:t> Today we are going to rotate about </a:t>
            </a:r>
            <a:r>
              <a:rPr lang="en-US" sz="2800" b="1" dirty="0">
                <a:solidFill>
                  <a:srgbClr val="7030A0"/>
                </a:solidFill>
              </a:rPr>
              <a:t>ANY</a:t>
            </a:r>
            <a:r>
              <a:rPr lang="en-US" sz="2800" dirty="0"/>
              <a:t> arbitrary axis.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rgbClr val="7030A0"/>
                </a:solidFill>
              </a:rPr>
              <a:t>Don’t worry</a:t>
            </a:r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.</a:t>
            </a:r>
            <a:r>
              <a:rPr lang="en-US" sz="2800" dirty="0"/>
              <a:t> We are going to limit ourselves to any vertical or horizontal line parallel to the x-axis or y-axis</a:t>
            </a:r>
          </a:p>
        </p:txBody>
      </p:sp>
    </p:spTree>
    <p:extLst>
      <p:ext uri="{BB962C8B-B14F-4D97-AF65-F5344CB8AC3E}">
        <p14:creationId xmlns:p14="http://schemas.microsoft.com/office/powerpoint/2010/main" val="81581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12597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980729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2: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, 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endParaRPr lang="en-US" sz="28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14CE3E9-0D82-4C43-BE9D-4C9F7D8E8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51578"/>
              </a:xfrm>
              <a:prstGeom prst="rect">
                <a:avLst/>
              </a:prstGeom>
              <a:blipFill>
                <a:blip r:embed="rId3"/>
                <a:stretch>
                  <a:fillRect l="-1147" t="-2703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A5008F2-4127-286E-9778-A9D3FB08C382}"/>
              </a:ext>
            </a:extLst>
          </p:cNvPr>
          <p:cNvSpPr txBox="1"/>
          <p:nvPr/>
        </p:nvSpPr>
        <p:spPr>
          <a:xfrm>
            <a:off x="3699163" y="6363977"/>
            <a:ext cx="4793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https://www.geogebra.org/m/eyabfyya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528FD2-655F-B9D2-1EF6-4D647A67A6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182" y="2488768"/>
            <a:ext cx="4039164" cy="27721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009D7A0-C1BB-2573-4B3B-C4EA44022017}"/>
              </a:ext>
            </a:extLst>
          </p:cNvPr>
          <p:cNvGrpSpPr/>
          <p:nvPr/>
        </p:nvGrpSpPr>
        <p:grpSpPr>
          <a:xfrm>
            <a:off x="3080891" y="2629495"/>
            <a:ext cx="804600" cy="210960"/>
            <a:chOff x="3080891" y="2629495"/>
            <a:chExt cx="80460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14:cNvPr>
                <p14:cNvContentPartPr/>
                <p14:nvPr/>
              </p14:nvContentPartPr>
              <p14:xfrm>
                <a:off x="3080891" y="2629495"/>
                <a:ext cx="804600" cy="21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70107DA-58F5-DCD0-7071-EE00C4730D2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71895" y="2620495"/>
                  <a:ext cx="822232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14:cNvPr>
                <p14:cNvContentPartPr/>
                <p14:nvPr/>
              </p14:nvContentPartPr>
              <p14:xfrm>
                <a:off x="3241811" y="2742895"/>
                <a:ext cx="153720" cy="96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BB2768-2F74-956A-863F-2E3FD60631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32811" y="2733895"/>
                  <a:ext cx="171360" cy="113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023212C-7550-FE99-7EC9-9BD4306498B4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7693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56295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7030A0"/>
                    </a:solidFill>
                  </a:rPr>
                  <a:t> Draw the region.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 b="-6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541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79890E5-74D5-5E11-1EB3-B32A12FEE792}"/>
                  </a:ext>
                </a:extLst>
              </p:cNvPr>
              <p:cNvSpPr/>
              <p:nvPr/>
            </p:nvSpPr>
            <p:spPr>
              <a:xfrm>
                <a:off x="5321348" y="3429000"/>
                <a:ext cx="2826541" cy="108321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Rotation about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Arrow: Right 7">
                <a:extLst>
                  <a:ext uri="{FF2B5EF4-FFF2-40B4-BE49-F238E27FC236}">
                    <a16:creationId xmlns:a16="http://schemas.microsoft.com/office/drawing/2014/main" id="{379890E5-74D5-5E11-1EB3-B32A12FEE7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348" y="3429000"/>
                <a:ext cx="2826541" cy="1083213"/>
              </a:xfrm>
              <a:prstGeom prst="rightArrow">
                <a:avLst/>
              </a:prstGeom>
              <a:blipFill>
                <a:blip r:embed="rId6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96E471E4-8E98-C307-3844-8DA8D2E51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8460" y="1689808"/>
            <a:ext cx="3355014" cy="467416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87531" y="255857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149651" y="271949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237D15-AEE7-B34E-D3E3-D260B9D184B7}"/>
              </a:ext>
            </a:extLst>
          </p:cNvPr>
          <p:cNvGrpSpPr/>
          <p:nvPr/>
        </p:nvGrpSpPr>
        <p:grpSpPr>
          <a:xfrm>
            <a:off x="10681571" y="3641455"/>
            <a:ext cx="264960" cy="653760"/>
            <a:chOff x="10681571" y="3641455"/>
            <a:chExt cx="264960" cy="65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F93C880-1203-225E-90E5-EA5A901A0B7F}"/>
                    </a:ext>
                  </a:extLst>
                </p14:cNvPr>
                <p14:cNvContentPartPr/>
                <p14:nvPr/>
              </p14:nvContentPartPr>
              <p14:xfrm>
                <a:off x="10733411" y="3641455"/>
                <a:ext cx="213120" cy="653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F93C880-1203-225E-90E5-EA5A901A0B7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24411" y="3632455"/>
                  <a:ext cx="230760" cy="67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D67479D-5B4B-822E-B409-C4E11CECB3E6}"/>
                    </a:ext>
                  </a:extLst>
                </p14:cNvPr>
                <p14:cNvContentPartPr/>
                <p14:nvPr/>
              </p14:nvContentPartPr>
              <p14:xfrm>
                <a:off x="10681571" y="3809935"/>
                <a:ext cx="151560" cy="72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D67479D-5B4B-822E-B409-C4E11CECB3E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72571" y="3800935"/>
                  <a:ext cx="169200" cy="8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663571" y="4108375"/>
                <a:ext cx="124200" cy="20952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B27F2711-DF28-3312-3F80-5AB1711176CE}"/>
              </a:ext>
            </a:extLst>
          </p:cNvPr>
          <p:cNvSpPr/>
          <p:nvPr/>
        </p:nvSpPr>
        <p:spPr>
          <a:xfrm flipH="1">
            <a:off x="5243382" y="1680414"/>
            <a:ext cx="2826541" cy="138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DISK PROBLEM</a:t>
            </a:r>
          </a:p>
        </p:txBody>
      </p:sp>
    </p:spTree>
    <p:extLst>
      <p:ext uri="{BB962C8B-B14F-4D97-AF65-F5344CB8AC3E}">
        <p14:creationId xmlns:p14="http://schemas.microsoft.com/office/powerpoint/2010/main" val="361703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771" y="371777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2011" y="3939535"/>
                <a:ext cx="8316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064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411" y="3717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1601" y="3939535"/>
                <a:ext cx="83257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41146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/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/>
                  <a:t>Example 3:</a:t>
                </a:r>
                <a:r>
                  <a:rPr lang="en-US" sz="2800" dirty="0"/>
                  <a:t> Find the volume of the solid generated by revolving the given region about the line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,	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,	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FB646F3-343B-4FBE-9634-391613841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92182" y="124691"/>
                <a:ext cx="11162608" cy="2246769"/>
              </a:xfrm>
              <a:prstGeom prst="rect">
                <a:avLst/>
              </a:prstGeom>
              <a:blipFill>
                <a:blip r:embed="rId3"/>
                <a:stretch>
                  <a:fillRect l="-1147" t="-2710" r="-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D6487778-EAB7-0972-11C5-E983C9014B18}"/>
              </a:ext>
            </a:extLst>
          </p:cNvPr>
          <p:cNvSpPr txBox="1"/>
          <p:nvPr/>
        </p:nvSpPr>
        <p:spPr>
          <a:xfrm>
            <a:off x="3803072" y="6363977"/>
            <a:ext cx="45858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https://www.geogebra.org/m/z6tjgnn9</a:t>
            </a:r>
            <a:r>
              <a:rPr lang="en-US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FAC882-C945-3108-D8AE-0A7113AB2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120" y="2371460"/>
            <a:ext cx="4557870" cy="328826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D6BDBC-FF7E-4732-A92D-98666DB8D161}"/>
              </a:ext>
            </a:extLst>
          </p:cNvPr>
          <p:cNvGrpSpPr/>
          <p:nvPr/>
        </p:nvGrpSpPr>
        <p:grpSpPr>
          <a:xfrm>
            <a:off x="3158291" y="2567215"/>
            <a:ext cx="389520" cy="644400"/>
            <a:chOff x="3158291" y="2567215"/>
            <a:chExt cx="389520" cy="64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14:cNvPr>
                <p14:cNvContentPartPr/>
                <p14:nvPr/>
              </p14:nvContentPartPr>
              <p14:xfrm>
                <a:off x="3296171" y="2567215"/>
                <a:ext cx="251640" cy="64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899F426-4DF1-B55F-A471-13527A9FB42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87171" y="2558215"/>
                  <a:ext cx="269280" cy="66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14:cNvPr>
                <p14:cNvContentPartPr/>
                <p14:nvPr/>
              </p14:nvContentPartPr>
              <p14:xfrm>
                <a:off x="3158291" y="2728135"/>
                <a:ext cx="220320" cy="82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FBF9BE09-2EDF-F762-CEFC-151136E9A3A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49291" y="2719135"/>
                  <a:ext cx="237960" cy="10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14:cNvPr>
              <p14:cNvContentPartPr/>
              <p14:nvPr/>
            </p14:nvContentPartPr>
            <p14:xfrm>
              <a:off x="10672211" y="4117015"/>
              <a:ext cx="106560" cy="1918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6F4DAC6-A509-1FB1-63AA-D340D104BE6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63211" y="4108015"/>
                <a:ext cx="124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14:cNvPr>
              <p14:cNvContentPartPr/>
              <p14:nvPr/>
            </p14:nvContentPartPr>
            <p14:xfrm>
              <a:off x="7079411" y="3726415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DB4F21-22ED-ABE9-E1D1-9319EDF51DD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70411" y="37174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14:cNvPr>
              <p14:cNvContentPartPr/>
              <p14:nvPr/>
            </p14:nvContentPartPr>
            <p14:xfrm>
              <a:off x="7550651" y="3948535"/>
              <a:ext cx="65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FC1046B-649C-4D18-F09F-48044059A57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541601" y="3939535"/>
                <a:ext cx="83257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351F0C6-6C4B-EC04-8B2A-B0A113F57CF5}"/>
              </a:ext>
            </a:extLst>
          </p:cNvPr>
          <p:cNvSpPr txBox="1"/>
          <p:nvPr/>
        </p:nvSpPr>
        <p:spPr>
          <a:xfrm>
            <a:off x="6104637" y="4075835"/>
            <a:ext cx="52501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You can find the solution in the pdf of the notes. Click </a:t>
            </a:r>
            <a:r>
              <a:rPr lang="en-US" sz="2800" dirty="0">
                <a:solidFill>
                  <a:srgbClr val="7030A0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800" dirty="0">
                <a:solidFill>
                  <a:srgbClr val="7030A0"/>
                </a:solidFill>
              </a:rPr>
              <a:t> to access it.</a:t>
            </a:r>
          </a:p>
        </p:txBody>
      </p:sp>
    </p:spTree>
    <p:extLst>
      <p:ext uri="{BB962C8B-B14F-4D97-AF65-F5344CB8AC3E}">
        <p14:creationId xmlns:p14="http://schemas.microsoft.com/office/powerpoint/2010/main" val="37068523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C5BF2-6A4F-441E-896F-D179EF8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33334"/>
            <a:ext cx="10571998" cy="970450"/>
          </a:xfrm>
        </p:spPr>
        <p:txBody>
          <a:bodyPr/>
          <a:lstStyle/>
          <a:p>
            <a:r>
              <a:rPr lang="en-US" dirty="0"/>
              <a:t>GeoGebra Link for Lesson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01EDD-C2DE-4D4F-B467-651E01C74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>
                <a:hlinkClick r:id="rId2"/>
              </a:rPr>
              <a:t>https://www.geogebra.org/m/y4pqm3mr</a:t>
            </a:r>
            <a:r>
              <a:rPr lang="en-US" sz="2600"/>
              <a:t> 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Note click on the play buttons on the left-most screen and the animation will play/pause.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9796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76D3C-8828-4ADE-B5F4-06E9A74E9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374073"/>
            <a:ext cx="5224371" cy="630222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Let’s Backtrack a Bit…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</p:spPr>
            <p:txBody>
              <a:bodyPr>
                <a:noAutofit/>
              </a:bodyPr>
              <a:lstStyle/>
              <a:p>
                <a:r>
                  <a:rPr lang="en-US" sz="2000" dirty="0"/>
                  <a:t>Remember when we first described Washers, we talked about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farthest</a:t>
                </a:r>
                <a:r>
                  <a:rPr lang="en-US" sz="2000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/>
                  <a:t>and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closest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  <a:p>
                <a:pPr marL="0" indent="0">
                  <a:buNone/>
                </a:pPr>
                <a:r>
                  <a:rPr lang="en-US" sz="2000" dirty="0">
                    <a:solidFill>
                      <a:srgbClr val="7030A0"/>
                    </a:solidFill>
                  </a:rPr>
                  <a:t>Consider the case of x-axis rotation.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 </a:t>
                </a:r>
              </a:p>
              <a:p>
                <a:r>
                  <a:rPr lang="en-US" sz="2000" dirty="0"/>
                  <a:t>In terms of distance,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that is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FARTHEST</a:t>
                </a:r>
                <a:r>
                  <a:rPr lang="en-US" sz="2000" dirty="0"/>
                  <a:t> from    x-axis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i.e.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 is the length that is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CLOSEST</a:t>
                </a:r>
                <a:r>
                  <a:rPr lang="en-US" sz="2000" dirty="0"/>
                  <a:t> to x-axis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 i.e.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sz="2000" dirty="0"/>
              </a:p>
            </p:txBody>
          </p:sp>
        </mc:Choice>
        <mc:Fallback>
          <p:sp>
            <p:nvSpPr>
              <p:cNvPr id="4" name="Text Placeholder 3">
                <a:extLst>
                  <a:ext uri="{FF2B5EF4-FFF2-40B4-BE49-F238E27FC236}">
                    <a16:creationId xmlns:a16="http://schemas.microsoft.com/office/drawing/2014/main" id="{948738CC-9D49-4D1A-B554-E69CFF606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43345" y="1219199"/>
                <a:ext cx="5224371" cy="5264728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14:cNvPr>
              <p14:cNvContentPartPr/>
              <p14:nvPr/>
            </p14:nvContentPartPr>
            <p14:xfrm>
              <a:off x="11693384" y="5029255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833C68E-E58E-4AAE-9300-2544AE7E9AF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84384" y="502061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 descr="Chart, box and whisker chart&#10;&#10;Description automatically generated">
            <a:extLst>
              <a:ext uri="{FF2B5EF4-FFF2-40B4-BE49-F238E27FC236}">
                <a16:creationId xmlns:a16="http://schemas.microsoft.com/office/drawing/2014/main" id="{F465524D-8950-5893-5084-278D0FED8E8E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8676" t="-1925" r="8348" b="4021"/>
          <a:stretch/>
        </p:blipFill>
        <p:spPr>
          <a:xfrm>
            <a:off x="5542959" y="553822"/>
            <a:ext cx="6445151" cy="526472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6EDD5A1-4C32-4D80-9A6E-15E2182EBB45}"/>
              </a:ext>
            </a:extLst>
          </p:cNvPr>
          <p:cNvGrpSpPr/>
          <p:nvPr/>
        </p:nvGrpSpPr>
        <p:grpSpPr>
          <a:xfrm>
            <a:off x="11402366" y="4542715"/>
            <a:ext cx="430920" cy="973080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58EF60D-08A2-4238-9500-306C1F0F1C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18BB45E-6230-4EE3-B22A-119D87D34B4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0666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4000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4000" dirty="0"/>
                  <a:t> …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Content Placeholder 11" descr="Chart, box and whisker chart&#10;&#10;Description automatically generated">
            <a:extLst>
              <a:ext uri="{FF2B5EF4-FFF2-40B4-BE49-F238E27FC236}">
                <a16:creationId xmlns:a16="http://schemas.microsoft.com/office/drawing/2014/main" id="{505F4357-9638-0B00-DAF3-6F9B969F9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991" y="2048378"/>
            <a:ext cx="6202768" cy="369924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FARTHEST</a:t>
                </a:r>
                <a:r>
                  <a:rPr lang="en-US" sz="2000" dirty="0"/>
                  <a:t>, </a:t>
                </a:r>
              </a:p>
              <a:p>
                <a:pPr lvl="1"/>
                <a:r>
                  <a:rPr lang="en-US" sz="2000" dirty="0"/>
                  <a:t>Distance b/w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/>
                  <a:t> is </a:t>
                </a:r>
              </a:p>
              <a:p>
                <a:pPr marL="457200" lvl="1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−#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is the </a:t>
                </a:r>
                <a:r>
                  <a:rPr lang="en-US" sz="2000" b="1" dirty="0">
                    <a:solidFill>
                      <a:srgbClr val="7030A0"/>
                    </a:solidFill>
                  </a:rPr>
                  <a:t>CLOSEST</a:t>
                </a:r>
                <a:r>
                  <a:rPr lang="en-US" sz="2000" dirty="0"/>
                  <a:t>,</a:t>
                </a:r>
              </a:p>
              <a:p>
                <a:pPr lvl="1"/>
                <a:r>
                  <a:rPr lang="en-US" sz="2000" dirty="0"/>
                  <a:t> Distance b/w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dirty="0"/>
                  <a:t> is </a:t>
                </a:r>
              </a:p>
              <a:p>
                <a:pPr marL="457200" lvl="1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−#</m:t>
                      </m:r>
                    </m:oMath>
                  </m:oMathPara>
                </a14:m>
                <a:endParaRPr lang="en-US" sz="2000" dirty="0"/>
              </a:p>
              <a:p>
                <a:pPr marL="457200" lvl="1" indent="0">
                  <a:buFont typeface="Wingdings 2" charset="2"/>
                  <a:buNone/>
                </a:pPr>
                <a:endParaRPr lang="en-US" sz="2000" dirty="0"/>
              </a:p>
              <a:p>
                <a:r>
                  <a:rPr lang="en-US" sz="2000" b="1" dirty="0">
                    <a:solidFill>
                      <a:srgbClr val="7030A0"/>
                    </a:solidFill>
                  </a:rPr>
                  <a:t>Washer Method for around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>
                  <a:buFont typeface="Wingdings 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lvl="1"/>
                <a:endParaRPr lang="en-US" sz="20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  <a:blipFill>
                <a:blip r:embed="rId4"/>
                <a:stretch>
                  <a:fillRect l="-990" t="-7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9BE14F87-AF11-A32B-ECE7-F0E44EB7BA8E}"/>
              </a:ext>
            </a:extLst>
          </p:cNvPr>
          <p:cNvGrpSpPr/>
          <p:nvPr/>
        </p:nvGrpSpPr>
        <p:grpSpPr>
          <a:xfrm flipH="1">
            <a:off x="5665079" y="3797735"/>
            <a:ext cx="430920" cy="973080"/>
            <a:chOff x="11679099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AC741F1-8908-4247-BD62-593F1DF1A35A}"/>
                    </a:ext>
                  </a:extLst>
                </p14:cNvPr>
                <p14:cNvContentPartPr/>
                <p14:nvPr/>
              </p14:nvContentPartPr>
              <p14:xfrm>
                <a:off x="11747859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1929554-33E7-4150-B90F-D840A6CF91A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38859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5914BA5-990B-B6D7-6889-832E83F85D94}"/>
                    </a:ext>
                  </a:extLst>
                </p14:cNvPr>
                <p14:cNvContentPartPr/>
                <p14:nvPr/>
              </p14:nvContentPartPr>
              <p14:xfrm>
                <a:off x="11679099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E1FA37-11A8-4B1A-9F80-3A0573400B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670459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/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Note this formula is also true for the x-axis case, because the x-axis is simply the line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blipFill>
                <a:blip r:embed="rId10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86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10000" y="447187"/>
                <a:ext cx="10571998" cy="1189107"/>
              </a:xfrm>
            </p:spPr>
            <p:txBody>
              <a:bodyPr/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GOOD NEWS EVERYBODY: </a:t>
                </a:r>
                <a:br>
                  <a:rPr lang="en-US" dirty="0"/>
                </a:br>
                <a:r>
                  <a:rPr lang="en-US" dirty="0"/>
                  <a:t>When rotating around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dirty="0"/>
                  <a:t> 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62ADE18-C0AE-35EE-7518-7C90F0443F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10000" y="447187"/>
                <a:ext cx="10571998" cy="1189107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4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8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00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/>
                  </a:buClr>
                  <a:buFont typeface="Wingdings 2" charset="2"/>
                  <a:buChar char="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000" b="1" dirty="0">
                    <a:solidFill>
                      <a:srgbClr val="7030A0"/>
                    </a:solidFill>
                  </a:rPr>
                  <a:t>The same formulas, for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,  from the case of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 applies. </a:t>
                </a:r>
              </a:p>
              <a:p>
                <a:pPr marL="457200" lvl="1" indent="0">
                  <a:buFont typeface="Wingdings 2" charset="2"/>
                  <a:buNone/>
                </a:pPr>
                <a:endParaRPr lang="en-US" sz="2000" b="1" dirty="0">
                  <a:solidFill>
                    <a:srgbClr val="7030A0"/>
                  </a:solidFill>
                </a:endParaRPr>
              </a:p>
              <a:p>
                <a:r>
                  <a:rPr lang="en-US" sz="2000" b="1" dirty="0">
                    <a:solidFill>
                      <a:srgbClr val="7030A0"/>
                    </a:solidFill>
                  </a:rPr>
                  <a:t>Washer Method for around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=#</m:t>
                    </m:r>
                  </m:oMath>
                </a14:m>
                <a:r>
                  <a:rPr lang="en-US" sz="2000" b="1" dirty="0">
                    <a:solidFill>
                      <a:srgbClr val="7030A0"/>
                    </a:solidFill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nary>
                        <m:naryPr>
                          <m:ctrl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𝒃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𝑹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2000" b="1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−#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b="1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𝒅𝒚</m:t>
                          </m:r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A54CD95-90CA-9175-6A11-7D552253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88" y="2486525"/>
                <a:ext cx="4929854" cy="4032497"/>
              </a:xfrm>
              <a:prstGeom prst="rect">
                <a:avLst/>
              </a:prstGeom>
              <a:blipFill>
                <a:blip r:embed="rId3"/>
                <a:stretch>
                  <a:fillRect l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/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Note this formula is also true for the y-axis case, because the y-axis is simply the line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</a:endParaRPr>
              </a:p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80C7F5-5CCF-6C33-9A29-68F5E9BFF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580" y="5873115"/>
                <a:ext cx="6269591" cy="984885"/>
              </a:xfrm>
              <a:prstGeom prst="rect">
                <a:avLst/>
              </a:prstGeom>
              <a:blipFill>
                <a:blip r:embed="rId4"/>
                <a:stretch>
                  <a:fillRect t="-3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Content Placeholder 6" descr="Diagram, schematic&#10;&#10;Description automatically generated">
            <a:extLst>
              <a:ext uri="{FF2B5EF4-FFF2-40B4-BE49-F238E27FC236}">
                <a16:creationId xmlns:a16="http://schemas.microsoft.com/office/drawing/2014/main" id="{179BFC39-E78F-71DB-8CAC-F51FE7F983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28244"/>
            <a:ext cx="5289127" cy="34379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0DF8117-816A-B397-5944-940FC0ECDA4A}"/>
              </a:ext>
            </a:extLst>
          </p:cNvPr>
          <p:cNvGrpSpPr/>
          <p:nvPr/>
        </p:nvGrpSpPr>
        <p:grpSpPr>
          <a:xfrm rot="16200000">
            <a:off x="6574404" y="2093476"/>
            <a:ext cx="373486" cy="786098"/>
            <a:chOff x="11498984" y="4832335"/>
            <a:chExt cx="430920" cy="9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D2334B-2374-0974-0C18-91928E9D0A3B}"/>
                    </a:ext>
                  </a:extLst>
                </p14:cNvPr>
                <p14:cNvContentPartPr/>
                <p14:nvPr/>
              </p14:nvContentPartPr>
              <p14:xfrm>
                <a:off x="11567744" y="4832335"/>
                <a:ext cx="362160" cy="973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0F418CC-27CB-4BDA-8091-9813E4EC29E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558744" y="4823695"/>
                  <a:ext cx="379800" cy="9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E76907F-2BF3-2B88-8DCB-108BFBF26E91}"/>
                    </a:ext>
                  </a:extLst>
                </p14:cNvPr>
                <p14:cNvContentPartPr/>
                <p14:nvPr/>
              </p14:nvContentPartPr>
              <p14:xfrm>
                <a:off x="11498984" y="5463775"/>
                <a:ext cx="148680" cy="105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BCD309A-E844-4AC3-905C-455960071C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89984" y="5455135"/>
                  <a:ext cx="166320" cy="123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495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270A3-4FA6-B73A-9CB8-F471978F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Note that though we did all these calculations for the Washer Problems; this idea also applies for the Disk Problems.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37A83A-3C8C-5F3F-B454-0FE13A8B86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120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3335</TotalTime>
  <Words>3615</Words>
  <Application>Microsoft Office PowerPoint</Application>
  <PresentationFormat>Widescreen</PresentationFormat>
  <Paragraphs>373</Paragraphs>
  <Slides>59</Slides>
  <Notes>53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Arial</vt:lpstr>
      <vt:lpstr>Calibri</vt:lpstr>
      <vt:lpstr>Cambria Math</vt:lpstr>
      <vt:lpstr>Century Gothic</vt:lpstr>
      <vt:lpstr>Wingdings 2</vt:lpstr>
      <vt:lpstr>Quotable</vt:lpstr>
      <vt:lpstr>Reminders </vt:lpstr>
      <vt:lpstr>MA 16020: Lesson 12    Volume By Revolution      Rotation around any non-Axis    </vt:lpstr>
      <vt:lpstr>RECAP of Formulas from Lesson 10 and 11</vt:lpstr>
      <vt:lpstr>RECAP: When do we apply Disk Method or Washer Method?</vt:lpstr>
      <vt:lpstr>Today’s Lecture</vt:lpstr>
      <vt:lpstr>Let’s Backtrack a Bit…</vt:lpstr>
      <vt:lpstr>When rotating around the line y=# …</vt:lpstr>
      <vt:lpstr>GOOD NEWS EVERYBODY:  When rotating around the line x=# …</vt:lpstr>
      <vt:lpstr>Note that though we did all these calculations for the Washer Problems; this idea also applies for the Disk Problems. </vt:lpstr>
      <vt:lpstr>Rotation around any non-Axis Formulas</vt:lpstr>
      <vt:lpstr>PowerPoint Presentation</vt:lpstr>
      <vt:lpstr>Rotation around any Axis Formulas</vt:lpstr>
      <vt:lpstr>AGAIN: When do we apply Disk Method or Washer Method?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GeoGebra Link for Lesson 12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Reminders</dc:title>
  <dc:creator>Alexandra Cuadra</dc:creator>
  <cp:lastModifiedBy>Alexandra Cuadra</cp:lastModifiedBy>
  <cp:revision>37</cp:revision>
  <cp:lastPrinted>2022-02-22T18:34:08Z</cp:lastPrinted>
  <dcterms:created xsi:type="dcterms:W3CDTF">2022-02-21T17:56:34Z</dcterms:created>
  <dcterms:modified xsi:type="dcterms:W3CDTF">2023-06-22T03:42:22Z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2023-02-18T03:11:10Z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fd7031db-8ce0-4631-a77a-c9969f026745</vt:lpwstr>
  </property>
  <property fmtid="{D5CDD505-2E9C-101B-9397-08002B2CF9AE}" pid="8" name="MSIP_Label_4044bd30-2ed7-4c9d-9d12-46200872a97b_ContentBits">
    <vt:lpwstr>0</vt:lpwstr>
  </property>
</Properties>
</file>