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63"/>
  </p:notesMasterIdLst>
  <p:sldIdLst>
    <p:sldId id="258" r:id="rId2"/>
    <p:sldId id="256" r:id="rId3"/>
    <p:sldId id="298" r:id="rId4"/>
    <p:sldId id="299" r:id="rId5"/>
    <p:sldId id="300" r:id="rId6"/>
    <p:sldId id="305" r:id="rId7"/>
    <p:sldId id="260" r:id="rId8"/>
    <p:sldId id="307" r:id="rId9"/>
    <p:sldId id="306" r:id="rId10"/>
    <p:sldId id="308" r:id="rId11"/>
    <p:sldId id="309" r:id="rId12"/>
    <p:sldId id="310" r:id="rId13"/>
    <p:sldId id="316" r:id="rId14"/>
    <p:sldId id="363" r:id="rId15"/>
    <p:sldId id="366" r:id="rId16"/>
    <p:sldId id="333" r:id="rId17"/>
    <p:sldId id="312" r:id="rId18"/>
    <p:sldId id="313" r:id="rId19"/>
    <p:sldId id="314" r:id="rId20"/>
    <p:sldId id="315" r:id="rId21"/>
    <p:sldId id="367" r:id="rId22"/>
    <p:sldId id="317" r:id="rId23"/>
    <p:sldId id="330" r:id="rId24"/>
    <p:sldId id="318" r:id="rId25"/>
    <p:sldId id="261" r:id="rId26"/>
    <p:sldId id="340" r:id="rId27"/>
    <p:sldId id="342" r:id="rId28"/>
    <p:sldId id="350" r:id="rId29"/>
    <p:sldId id="351" r:id="rId30"/>
    <p:sldId id="341" r:id="rId31"/>
    <p:sldId id="262" r:id="rId32"/>
    <p:sldId id="343" r:id="rId33"/>
    <p:sldId id="344" r:id="rId34"/>
    <p:sldId id="353" r:id="rId35"/>
    <p:sldId id="345" r:id="rId36"/>
    <p:sldId id="346" r:id="rId37"/>
    <p:sldId id="347" r:id="rId38"/>
    <p:sldId id="348" r:id="rId39"/>
    <p:sldId id="352" r:id="rId40"/>
    <p:sldId id="349" r:id="rId41"/>
    <p:sldId id="357" r:id="rId42"/>
    <p:sldId id="368" r:id="rId43"/>
    <p:sldId id="359" r:id="rId44"/>
    <p:sldId id="371" r:id="rId45"/>
    <p:sldId id="360" r:id="rId46"/>
    <p:sldId id="377" r:id="rId47"/>
    <p:sldId id="374" r:id="rId48"/>
    <p:sldId id="370" r:id="rId49"/>
    <p:sldId id="378" r:id="rId50"/>
    <p:sldId id="373" r:id="rId51"/>
    <p:sldId id="372" r:id="rId52"/>
    <p:sldId id="379" r:id="rId53"/>
    <p:sldId id="375" r:id="rId54"/>
    <p:sldId id="369" r:id="rId55"/>
    <p:sldId id="380" r:id="rId56"/>
    <p:sldId id="376" r:id="rId57"/>
    <p:sldId id="291" r:id="rId58"/>
    <p:sldId id="292" r:id="rId59"/>
    <p:sldId id="361" r:id="rId60"/>
    <p:sldId id="362" r:id="rId61"/>
    <p:sldId id="270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D6EB8-43F4-41E5-AFD2-2787FBF0306D}" v="1754" dt="2023-07-06T16:51:3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uadra" userId="5d5e8d84-7348-49de-bc68-8dacbdf1eb19" providerId="ADAL" clId="{F8ED6EB8-43F4-41E5-AFD2-2787FBF0306D}"/>
    <pc:docChg chg="undo custSel addSld delSld modSld sldOrd">
      <pc:chgData name="Alexandra Cuadra" userId="5d5e8d84-7348-49de-bc68-8dacbdf1eb19" providerId="ADAL" clId="{F8ED6EB8-43F4-41E5-AFD2-2787FBF0306D}" dt="2023-07-06T16:51:35.150" v="3391"/>
      <pc:docMkLst>
        <pc:docMk/>
      </pc:docMkLst>
      <pc:sldChg chg="modSp mod modAnim">
        <pc:chgData name="Alexandra Cuadra" userId="5d5e8d84-7348-49de-bc68-8dacbdf1eb19" providerId="ADAL" clId="{F8ED6EB8-43F4-41E5-AFD2-2787FBF0306D}" dt="2023-06-29T15:49:58.117" v="2932"/>
        <pc:sldMkLst>
          <pc:docMk/>
          <pc:sldMk cId="3334181687" sldId="292"/>
        </pc:sldMkLst>
        <pc:spChg chg="mod">
          <ac:chgData name="Alexandra Cuadra" userId="5d5e8d84-7348-49de-bc68-8dacbdf1eb19" providerId="ADAL" clId="{F8ED6EB8-43F4-41E5-AFD2-2787FBF0306D}" dt="2023-06-29T04:30:34.613" v="649" actId="1076"/>
          <ac:spMkLst>
            <pc:docMk/>
            <pc:sldMk cId="3334181687" sldId="292"/>
            <ac:spMk id="2" creationId="{B8F1C09C-0AC4-449B-B2A3-B686F68ACE09}"/>
          </ac:spMkLst>
        </pc:spChg>
      </pc:sldChg>
      <pc:sldChg chg="modSp modAnim">
        <pc:chgData name="Alexandra Cuadra" userId="5d5e8d84-7348-49de-bc68-8dacbdf1eb19" providerId="ADAL" clId="{F8ED6EB8-43F4-41E5-AFD2-2787FBF0306D}" dt="2023-06-29T12:59:44.851" v="735" actId="20577"/>
        <pc:sldMkLst>
          <pc:docMk/>
          <pc:sldMk cId="2499666000" sldId="310"/>
        </pc:sldMkLst>
        <pc:spChg chg="mod">
          <ac:chgData name="Alexandra Cuadra" userId="5d5e8d84-7348-49de-bc68-8dacbdf1eb19" providerId="ADAL" clId="{F8ED6EB8-43F4-41E5-AFD2-2787FBF0306D}" dt="2023-06-29T12:59:44.851" v="735" actId="20577"/>
          <ac:spMkLst>
            <pc:docMk/>
            <pc:sldMk cId="2499666000" sldId="310"/>
            <ac:spMk id="5" creationId="{57258904-5CC7-BA80-0131-F486B35729D8}"/>
          </ac:spMkLst>
        </pc:spChg>
      </pc:sldChg>
      <pc:sldChg chg="mod modShow">
        <pc:chgData name="Alexandra Cuadra" userId="5d5e8d84-7348-49de-bc68-8dacbdf1eb19" providerId="ADAL" clId="{F8ED6EB8-43F4-41E5-AFD2-2787FBF0306D}" dt="2023-06-29T14:24:25.678" v="2131" actId="729"/>
        <pc:sldMkLst>
          <pc:docMk/>
          <pc:sldMk cId="2582854654" sldId="312"/>
        </pc:sldMkLst>
      </pc:sldChg>
      <pc:sldChg chg="mod modShow">
        <pc:chgData name="Alexandra Cuadra" userId="5d5e8d84-7348-49de-bc68-8dacbdf1eb19" providerId="ADAL" clId="{F8ED6EB8-43F4-41E5-AFD2-2787FBF0306D}" dt="2023-06-29T14:24:31.103" v="2132" actId="729"/>
        <pc:sldMkLst>
          <pc:docMk/>
          <pc:sldMk cId="2123555171" sldId="313"/>
        </pc:sldMkLst>
      </pc:sldChg>
      <pc:sldChg chg="mod modShow">
        <pc:chgData name="Alexandra Cuadra" userId="5d5e8d84-7348-49de-bc68-8dacbdf1eb19" providerId="ADAL" clId="{F8ED6EB8-43F4-41E5-AFD2-2787FBF0306D}" dt="2023-06-29T14:24:36.883" v="2133" actId="729"/>
        <pc:sldMkLst>
          <pc:docMk/>
          <pc:sldMk cId="3409359554" sldId="314"/>
        </pc:sldMkLst>
      </pc:sldChg>
      <pc:sldChg chg="mod modShow">
        <pc:chgData name="Alexandra Cuadra" userId="5d5e8d84-7348-49de-bc68-8dacbdf1eb19" providerId="ADAL" clId="{F8ED6EB8-43F4-41E5-AFD2-2787FBF0306D}" dt="2023-06-29T14:24:41.227" v="2134" actId="729"/>
        <pc:sldMkLst>
          <pc:docMk/>
          <pc:sldMk cId="263353531" sldId="315"/>
        </pc:sldMkLst>
      </pc:sldChg>
      <pc:sldChg chg="modSp mod ord modAnim">
        <pc:chgData name="Alexandra Cuadra" userId="5d5e8d84-7348-49de-bc68-8dacbdf1eb19" providerId="ADAL" clId="{F8ED6EB8-43F4-41E5-AFD2-2787FBF0306D}" dt="2023-06-29T15:40:58.138" v="2904"/>
        <pc:sldMkLst>
          <pc:docMk/>
          <pc:sldMk cId="744918063" sldId="316"/>
        </pc:sldMkLst>
        <pc:spChg chg="mod">
          <ac:chgData name="Alexandra Cuadra" userId="5d5e8d84-7348-49de-bc68-8dacbdf1eb19" providerId="ADAL" clId="{F8ED6EB8-43F4-41E5-AFD2-2787FBF0306D}" dt="2023-06-29T13:01:00.113" v="771" actId="20577"/>
          <ac:spMkLst>
            <pc:docMk/>
            <pc:sldMk cId="744918063" sldId="316"/>
            <ac:spMk id="2" creationId="{FED8890D-8FEE-0DFF-3698-FE84D2016FB7}"/>
          </ac:spMkLst>
        </pc:spChg>
        <pc:spChg chg="mod">
          <ac:chgData name="Alexandra Cuadra" userId="5d5e8d84-7348-49de-bc68-8dacbdf1eb19" providerId="ADAL" clId="{F8ED6EB8-43F4-41E5-AFD2-2787FBF0306D}" dt="2023-06-29T14:22:22.570" v="2122" actId="20577"/>
          <ac:spMkLst>
            <pc:docMk/>
            <pc:sldMk cId="744918063" sldId="316"/>
            <ac:spMk id="3" creationId="{675B2338-251B-5237-403A-2D500B9D89C1}"/>
          </ac:spMkLst>
        </pc:spChg>
      </pc:sldChg>
      <pc:sldChg chg="modSp del mod">
        <pc:chgData name="Alexandra Cuadra" userId="5d5e8d84-7348-49de-bc68-8dacbdf1eb19" providerId="ADAL" clId="{F8ED6EB8-43F4-41E5-AFD2-2787FBF0306D}" dt="2023-06-29T04:29:51.824" v="613" actId="47"/>
        <pc:sldMkLst>
          <pc:docMk/>
          <pc:sldMk cId="293313072" sldId="320"/>
        </pc:sldMkLst>
        <pc:spChg chg="mod">
          <ac:chgData name="Alexandra Cuadra" userId="5d5e8d84-7348-49de-bc68-8dacbdf1eb19" providerId="ADAL" clId="{F8ED6EB8-43F4-41E5-AFD2-2787FBF0306D}" dt="2023-06-29T04:20:39.099" v="405" actId="20577"/>
          <ac:spMkLst>
            <pc:docMk/>
            <pc:sldMk cId="293313072" sldId="320"/>
            <ac:spMk id="2" creationId="{B8F1C09C-0AC4-449B-B2A3-B686F68ACE09}"/>
          </ac:spMkLst>
        </pc:spChg>
        <pc:spChg chg="mod">
          <ac:chgData name="Alexandra Cuadra" userId="5d5e8d84-7348-49de-bc68-8dacbdf1eb19" providerId="ADAL" clId="{F8ED6EB8-43F4-41E5-AFD2-2787FBF0306D}" dt="2023-06-29T04:22:58.517" v="451" actId="20577"/>
          <ac:spMkLst>
            <pc:docMk/>
            <pc:sldMk cId="293313072" sldId="320"/>
            <ac:spMk id="3" creationId="{0C275BD2-7A4C-4659-BEB8-21AC621E1E49}"/>
          </ac:spMkLst>
        </pc:spChg>
        <pc:spChg chg="mod">
          <ac:chgData name="Alexandra Cuadra" userId="5d5e8d84-7348-49de-bc68-8dacbdf1eb19" providerId="ADAL" clId="{F8ED6EB8-43F4-41E5-AFD2-2787FBF0306D}" dt="2023-06-29T04:22:58.517" v="451" actId="20577"/>
          <ac:spMkLst>
            <pc:docMk/>
            <pc:sldMk cId="293313072" sldId="320"/>
            <ac:spMk id="4" creationId="{2B948EF7-0BC6-4B48-8C57-A4C767FAADF6}"/>
          </ac:spMkLst>
        </pc:spChg>
      </pc:sldChg>
      <pc:sldChg chg="addSp modSp mod ord modAnim">
        <pc:chgData name="Alexandra Cuadra" userId="5d5e8d84-7348-49de-bc68-8dacbdf1eb19" providerId="ADAL" clId="{F8ED6EB8-43F4-41E5-AFD2-2787FBF0306D}" dt="2023-06-29T15:46:27.134" v="2919"/>
        <pc:sldMkLst>
          <pc:docMk/>
          <pc:sldMk cId="2232373317" sldId="333"/>
        </pc:sldMkLst>
        <pc:spChg chg="mod">
          <ac:chgData name="Alexandra Cuadra" userId="5d5e8d84-7348-49de-bc68-8dacbdf1eb19" providerId="ADAL" clId="{F8ED6EB8-43F4-41E5-AFD2-2787FBF0306D}" dt="2023-06-29T13:38:49.618" v="2116" actId="20577"/>
          <ac:spMkLst>
            <pc:docMk/>
            <pc:sldMk cId="2232373317" sldId="333"/>
            <ac:spMk id="2" creationId="{BBA00533-E309-4FF0-B134-418E36509767}"/>
          </ac:spMkLst>
        </pc:spChg>
        <pc:spChg chg="mod">
          <ac:chgData name="Alexandra Cuadra" userId="5d5e8d84-7348-49de-bc68-8dacbdf1eb19" providerId="ADAL" clId="{F8ED6EB8-43F4-41E5-AFD2-2787FBF0306D}" dt="2023-06-29T14:25:14.187" v="2136" actId="1076"/>
          <ac:spMkLst>
            <pc:docMk/>
            <pc:sldMk cId="2232373317" sldId="333"/>
            <ac:spMk id="3" creationId="{3916E1E6-1800-4594-A282-D06FE704CD3F}"/>
          </ac:spMkLst>
        </pc:spChg>
        <pc:spChg chg="mod">
          <ac:chgData name="Alexandra Cuadra" userId="5d5e8d84-7348-49de-bc68-8dacbdf1eb19" providerId="ADAL" clId="{F8ED6EB8-43F4-41E5-AFD2-2787FBF0306D}" dt="2023-06-29T14:25:10.664" v="2135" actId="1076"/>
          <ac:spMkLst>
            <pc:docMk/>
            <pc:sldMk cId="2232373317" sldId="333"/>
            <ac:spMk id="4" creationId="{1249BCEF-658B-4DC0-8A04-358006DFEB28}"/>
          </ac:spMkLst>
        </pc:spChg>
        <pc:spChg chg="mod">
          <ac:chgData name="Alexandra Cuadra" userId="5d5e8d84-7348-49de-bc68-8dacbdf1eb19" providerId="ADAL" clId="{F8ED6EB8-43F4-41E5-AFD2-2787FBF0306D}" dt="2023-06-29T14:25:19.525" v="2137" actId="1076"/>
          <ac:spMkLst>
            <pc:docMk/>
            <pc:sldMk cId="2232373317" sldId="333"/>
            <ac:spMk id="5" creationId="{81E4424C-D091-3E2A-DC58-FCF5E51BE53F}"/>
          </ac:spMkLst>
        </pc:spChg>
        <pc:spChg chg="add mod">
          <ac:chgData name="Alexandra Cuadra" userId="5d5e8d84-7348-49de-bc68-8dacbdf1eb19" providerId="ADAL" clId="{F8ED6EB8-43F4-41E5-AFD2-2787FBF0306D}" dt="2023-06-29T14:26:37.582" v="2252" actId="207"/>
          <ac:spMkLst>
            <pc:docMk/>
            <pc:sldMk cId="2232373317" sldId="333"/>
            <ac:spMk id="6" creationId="{A0718EA6-FB81-850C-63E2-C191FD2BBF7B}"/>
          </ac:spMkLst>
        </pc:spChg>
      </pc:sldChg>
      <pc:sldChg chg="new del ord">
        <pc:chgData name="Alexandra Cuadra" userId="5d5e8d84-7348-49de-bc68-8dacbdf1eb19" providerId="ADAL" clId="{F8ED6EB8-43F4-41E5-AFD2-2787FBF0306D}" dt="2023-06-29T04:10:26.973" v="18" actId="47"/>
        <pc:sldMkLst>
          <pc:docMk/>
          <pc:sldMk cId="2555620505" sldId="358"/>
        </pc:sldMkLst>
      </pc:sldChg>
      <pc:sldChg chg="addSp delSp modSp new mod modClrScheme chgLayout">
        <pc:chgData name="Alexandra Cuadra" userId="5d5e8d84-7348-49de-bc68-8dacbdf1eb19" providerId="ADAL" clId="{F8ED6EB8-43F4-41E5-AFD2-2787FBF0306D}" dt="2023-07-06T16:46:24.688" v="3370" actId="20577"/>
        <pc:sldMkLst>
          <pc:docMk/>
          <pc:sldMk cId="2637365157" sldId="359"/>
        </pc:sldMkLst>
        <pc:spChg chg="mod ord">
          <ac:chgData name="Alexandra Cuadra" userId="5d5e8d84-7348-49de-bc68-8dacbdf1eb19" providerId="ADAL" clId="{F8ED6EB8-43F4-41E5-AFD2-2787FBF0306D}" dt="2023-06-29T14:43:15.509" v="2405" actId="5793"/>
          <ac:spMkLst>
            <pc:docMk/>
            <pc:sldMk cId="2637365157" sldId="359"/>
            <ac:spMk id="2" creationId="{E7575E33-73CC-A410-D001-9DA6D1D686E3}"/>
          </ac:spMkLst>
        </pc:spChg>
        <pc:spChg chg="del mod ord">
          <ac:chgData name="Alexandra Cuadra" userId="5d5e8d84-7348-49de-bc68-8dacbdf1eb19" providerId="ADAL" clId="{F8ED6EB8-43F4-41E5-AFD2-2787FBF0306D}" dt="2023-06-29T04:12:32.562" v="100" actId="700"/>
          <ac:spMkLst>
            <pc:docMk/>
            <pc:sldMk cId="2637365157" sldId="359"/>
            <ac:spMk id="3" creationId="{45054E59-B21A-079A-AFD1-AB5E2A960129}"/>
          </ac:spMkLst>
        </pc:spChg>
        <pc:spChg chg="add mod ord">
          <ac:chgData name="Alexandra Cuadra" userId="5d5e8d84-7348-49de-bc68-8dacbdf1eb19" providerId="ADAL" clId="{F8ED6EB8-43F4-41E5-AFD2-2787FBF0306D}" dt="2023-07-06T16:46:21.188" v="3368" actId="20577"/>
          <ac:spMkLst>
            <pc:docMk/>
            <pc:sldMk cId="2637365157" sldId="359"/>
            <ac:spMk id="4" creationId="{9F0861F4-73A8-3925-2408-371BF1B96977}"/>
          </ac:spMkLst>
        </pc:spChg>
        <pc:spChg chg="add del mod ord">
          <ac:chgData name="Alexandra Cuadra" userId="5d5e8d84-7348-49de-bc68-8dacbdf1eb19" providerId="ADAL" clId="{F8ED6EB8-43F4-41E5-AFD2-2787FBF0306D}" dt="2023-06-29T14:49:20.876" v="2479" actId="478"/>
          <ac:spMkLst>
            <pc:docMk/>
            <pc:sldMk cId="2637365157" sldId="359"/>
            <ac:spMk id="5" creationId="{96FCE618-F0B3-A550-41D7-D47A3D1AE2E4}"/>
          </ac:spMkLst>
        </pc:spChg>
        <pc:spChg chg="add mod">
          <ac:chgData name="Alexandra Cuadra" userId="5d5e8d84-7348-49de-bc68-8dacbdf1eb19" providerId="ADAL" clId="{F8ED6EB8-43F4-41E5-AFD2-2787FBF0306D}" dt="2023-06-29T14:49:07.462" v="2477" actId="113"/>
          <ac:spMkLst>
            <pc:docMk/>
            <pc:sldMk cId="2637365157" sldId="359"/>
            <ac:spMk id="7" creationId="{B64069A0-AAA4-1362-C320-D1C36279F6C6}"/>
          </ac:spMkLst>
        </pc:spChg>
        <pc:spChg chg="add mod">
          <ac:chgData name="Alexandra Cuadra" userId="5d5e8d84-7348-49de-bc68-8dacbdf1eb19" providerId="ADAL" clId="{F8ED6EB8-43F4-41E5-AFD2-2787FBF0306D}" dt="2023-07-06T16:46:24.688" v="3370" actId="20577"/>
          <ac:spMkLst>
            <pc:docMk/>
            <pc:sldMk cId="2637365157" sldId="359"/>
            <ac:spMk id="9" creationId="{0BC9C747-68EA-B169-E034-6F21A047BED9}"/>
          </ac:spMkLst>
        </pc:spChg>
        <pc:cxnChg chg="add del">
          <ac:chgData name="Alexandra Cuadra" userId="5d5e8d84-7348-49de-bc68-8dacbdf1eb19" providerId="ADAL" clId="{F8ED6EB8-43F4-41E5-AFD2-2787FBF0306D}" dt="2023-06-29T14:45:13.964" v="2415" actId="478"/>
          <ac:cxnSpMkLst>
            <pc:docMk/>
            <pc:sldMk cId="2637365157" sldId="359"/>
            <ac:cxnSpMk id="6" creationId="{05E7FCE0-6F1F-0C21-CDF6-1B7A08D4F306}"/>
          </ac:cxnSpMkLst>
        </pc:cxnChg>
      </pc:sldChg>
      <pc:sldChg chg="addSp modSp new mod">
        <pc:chgData name="Alexandra Cuadra" userId="5d5e8d84-7348-49de-bc68-8dacbdf1eb19" providerId="ADAL" clId="{F8ED6EB8-43F4-41E5-AFD2-2787FBF0306D}" dt="2023-06-29T22:08:53.010" v="3331"/>
        <pc:sldMkLst>
          <pc:docMk/>
          <pc:sldMk cId="4116805836" sldId="360"/>
        </pc:sldMkLst>
        <pc:spChg chg="add mod">
          <ac:chgData name="Alexandra Cuadra" userId="5d5e8d84-7348-49de-bc68-8dacbdf1eb19" providerId="ADAL" clId="{F8ED6EB8-43F4-41E5-AFD2-2787FBF0306D}" dt="2023-06-29T21:16:04.758" v="3025" actId="20577"/>
          <ac:spMkLst>
            <pc:docMk/>
            <pc:sldMk cId="4116805836" sldId="360"/>
            <ac:spMk id="2" creationId="{B5BA0C95-770A-E48D-A64C-825A32461C84}"/>
          </ac:spMkLst>
        </pc:spChg>
        <pc:spChg chg="add mod">
          <ac:chgData name="Alexandra Cuadra" userId="5d5e8d84-7348-49de-bc68-8dacbdf1eb19" providerId="ADAL" clId="{F8ED6EB8-43F4-41E5-AFD2-2787FBF0306D}" dt="2023-06-29T22:08:53.010" v="3331"/>
          <ac:spMkLst>
            <pc:docMk/>
            <pc:sldMk cId="4116805836" sldId="360"/>
            <ac:spMk id="3" creationId="{3890494F-CC12-EC7D-6B1B-99B27D86396D}"/>
          </ac:spMkLst>
        </pc:spChg>
      </pc:sldChg>
      <pc:sldChg chg="addSp delSp modSp add mod ord">
        <pc:chgData name="Alexandra Cuadra" userId="5d5e8d84-7348-49de-bc68-8dacbdf1eb19" providerId="ADAL" clId="{F8ED6EB8-43F4-41E5-AFD2-2787FBF0306D}" dt="2023-07-06T16:47:12.225" v="3383" actId="20577"/>
        <pc:sldMkLst>
          <pc:docMk/>
          <pc:sldMk cId="1328224922" sldId="361"/>
        </pc:sldMkLst>
        <pc:spChg chg="del mod">
          <ac:chgData name="Alexandra Cuadra" userId="5d5e8d84-7348-49de-bc68-8dacbdf1eb19" providerId="ADAL" clId="{F8ED6EB8-43F4-41E5-AFD2-2787FBF0306D}" dt="2023-06-29T04:25:37.435" v="518" actId="478"/>
          <ac:spMkLst>
            <pc:docMk/>
            <pc:sldMk cId="1328224922" sldId="361"/>
            <ac:spMk id="3" creationId="{0C275BD2-7A4C-4659-BEB8-21AC621E1E49}"/>
          </ac:spMkLst>
        </pc:spChg>
        <pc:spChg chg="mod">
          <ac:chgData name="Alexandra Cuadra" userId="5d5e8d84-7348-49de-bc68-8dacbdf1eb19" providerId="ADAL" clId="{F8ED6EB8-43F4-41E5-AFD2-2787FBF0306D}" dt="2023-07-06T16:47:12.225" v="3383" actId="20577"/>
          <ac:spMkLst>
            <pc:docMk/>
            <pc:sldMk cId="1328224922" sldId="361"/>
            <ac:spMk id="4" creationId="{2B948EF7-0BC6-4B48-8C57-A4C767FAADF6}"/>
          </ac:spMkLst>
        </pc:spChg>
        <pc:spChg chg="add del mod">
          <ac:chgData name="Alexandra Cuadra" userId="5d5e8d84-7348-49de-bc68-8dacbdf1eb19" providerId="ADAL" clId="{F8ED6EB8-43F4-41E5-AFD2-2787FBF0306D}" dt="2023-06-29T04:25:49.760" v="523" actId="478"/>
          <ac:spMkLst>
            <pc:docMk/>
            <pc:sldMk cId="1328224922" sldId="361"/>
            <ac:spMk id="7" creationId="{3F653D20-2E27-C89F-B581-40ACD929F360}"/>
          </ac:spMkLst>
        </pc:spChg>
        <pc:spChg chg="add mod">
          <ac:chgData name="Alexandra Cuadra" userId="5d5e8d84-7348-49de-bc68-8dacbdf1eb19" providerId="ADAL" clId="{F8ED6EB8-43F4-41E5-AFD2-2787FBF0306D}" dt="2023-07-06T16:47:02.857" v="3379" actId="20577"/>
          <ac:spMkLst>
            <pc:docMk/>
            <pc:sldMk cId="1328224922" sldId="361"/>
            <ac:spMk id="8" creationId="{CED2B914-6AAA-5FFE-B9F7-AF82E48DCA63}"/>
          </ac:spMkLst>
        </pc:spChg>
      </pc:sldChg>
      <pc:sldChg chg="add del">
        <pc:chgData name="Alexandra Cuadra" userId="5d5e8d84-7348-49de-bc68-8dacbdf1eb19" providerId="ADAL" clId="{F8ED6EB8-43F4-41E5-AFD2-2787FBF0306D}" dt="2023-06-29T04:29:42.278" v="612" actId="47"/>
        <pc:sldMkLst>
          <pc:docMk/>
          <pc:sldMk cId="2279872168" sldId="362"/>
        </pc:sldMkLst>
      </pc:sldChg>
      <pc:sldChg chg="modSp add">
        <pc:chgData name="Alexandra Cuadra" userId="5d5e8d84-7348-49de-bc68-8dacbdf1eb19" providerId="ADAL" clId="{F8ED6EB8-43F4-41E5-AFD2-2787FBF0306D}" dt="2023-07-06T16:47:28.730" v="3389" actId="20577"/>
        <pc:sldMkLst>
          <pc:docMk/>
          <pc:sldMk cId="3167893177" sldId="362"/>
        </pc:sldMkLst>
        <pc:spChg chg="mod">
          <ac:chgData name="Alexandra Cuadra" userId="5d5e8d84-7348-49de-bc68-8dacbdf1eb19" providerId="ADAL" clId="{F8ED6EB8-43F4-41E5-AFD2-2787FBF0306D}" dt="2023-07-06T16:47:28.730" v="3389" actId="20577"/>
          <ac:spMkLst>
            <pc:docMk/>
            <pc:sldMk cId="3167893177" sldId="362"/>
            <ac:spMk id="4" creationId="{2B948EF7-0BC6-4B48-8C57-A4C767FAADF6}"/>
          </ac:spMkLst>
        </pc:spChg>
        <pc:spChg chg="mod">
          <ac:chgData name="Alexandra Cuadra" userId="5d5e8d84-7348-49de-bc68-8dacbdf1eb19" providerId="ADAL" clId="{F8ED6EB8-43F4-41E5-AFD2-2787FBF0306D}" dt="2023-07-06T16:47:20.235" v="3385" actId="20577"/>
          <ac:spMkLst>
            <pc:docMk/>
            <pc:sldMk cId="3167893177" sldId="362"/>
            <ac:spMk id="8" creationId="{CED2B914-6AAA-5FFE-B9F7-AF82E48DCA63}"/>
          </ac:spMkLst>
        </pc:spChg>
      </pc:sldChg>
      <pc:sldChg chg="addSp delSp modSp add mod delAnim modAnim">
        <pc:chgData name="Alexandra Cuadra" userId="5d5e8d84-7348-49de-bc68-8dacbdf1eb19" providerId="ADAL" clId="{F8ED6EB8-43F4-41E5-AFD2-2787FBF0306D}" dt="2023-06-29T15:42:25.494" v="2910"/>
        <pc:sldMkLst>
          <pc:docMk/>
          <pc:sldMk cId="1617654087" sldId="363"/>
        </pc:sldMkLst>
        <pc:spChg chg="mod">
          <ac:chgData name="Alexandra Cuadra" userId="5d5e8d84-7348-49de-bc68-8dacbdf1eb19" providerId="ADAL" clId="{F8ED6EB8-43F4-41E5-AFD2-2787FBF0306D}" dt="2023-06-29T13:09:10.979" v="1193" actId="5793"/>
          <ac:spMkLst>
            <pc:docMk/>
            <pc:sldMk cId="1617654087" sldId="363"/>
            <ac:spMk id="2" creationId="{FED8890D-8FEE-0DFF-3698-FE84D2016FB7}"/>
          </ac:spMkLst>
        </pc:spChg>
        <pc:spChg chg="del mod">
          <ac:chgData name="Alexandra Cuadra" userId="5d5e8d84-7348-49de-bc68-8dacbdf1eb19" providerId="ADAL" clId="{F8ED6EB8-43F4-41E5-AFD2-2787FBF0306D}" dt="2023-06-29T13:09:15.139" v="1194" actId="478"/>
          <ac:spMkLst>
            <pc:docMk/>
            <pc:sldMk cId="1617654087" sldId="363"/>
            <ac:spMk id="3" creationId="{675B2338-251B-5237-403A-2D500B9D89C1}"/>
          </ac:spMkLst>
        </pc:spChg>
        <pc:spChg chg="add del mod">
          <ac:chgData name="Alexandra Cuadra" userId="5d5e8d84-7348-49de-bc68-8dacbdf1eb19" providerId="ADAL" clId="{F8ED6EB8-43F4-41E5-AFD2-2787FBF0306D}" dt="2023-06-29T13:09:18.005" v="1195" actId="478"/>
          <ac:spMkLst>
            <pc:docMk/>
            <pc:sldMk cId="1617654087" sldId="363"/>
            <ac:spMk id="5" creationId="{67F7E8CC-89D3-33D4-E3DB-2B063E72534E}"/>
          </ac:spMkLst>
        </pc:spChg>
        <pc:spChg chg="add del mod">
          <ac:chgData name="Alexandra Cuadra" userId="5d5e8d84-7348-49de-bc68-8dacbdf1eb19" providerId="ADAL" clId="{F8ED6EB8-43F4-41E5-AFD2-2787FBF0306D}" dt="2023-06-29T13:11:44.205" v="1216" actId="478"/>
          <ac:spMkLst>
            <pc:docMk/>
            <pc:sldMk cId="1617654087" sldId="363"/>
            <ac:spMk id="6" creationId="{ED37E2EE-1891-74DB-BF2A-02901E3E8815}"/>
          </ac:spMkLst>
        </pc:spChg>
        <pc:spChg chg="add mod ord">
          <ac:chgData name="Alexandra Cuadra" userId="5d5e8d84-7348-49de-bc68-8dacbdf1eb19" providerId="ADAL" clId="{F8ED6EB8-43F4-41E5-AFD2-2787FBF0306D}" dt="2023-06-29T13:34:57.449" v="2054" actId="1037"/>
          <ac:spMkLst>
            <pc:docMk/>
            <pc:sldMk cId="1617654087" sldId="363"/>
            <ac:spMk id="7" creationId="{A2AB814D-73CB-3793-19FE-04D6FE00D10B}"/>
          </ac:spMkLst>
        </pc:spChg>
        <pc:spChg chg="mod">
          <ac:chgData name="Alexandra Cuadra" userId="5d5e8d84-7348-49de-bc68-8dacbdf1eb19" providerId="ADAL" clId="{F8ED6EB8-43F4-41E5-AFD2-2787FBF0306D}" dt="2023-06-29T13:11:22.133" v="1212" actId="1076"/>
          <ac:spMkLst>
            <pc:docMk/>
            <pc:sldMk cId="1617654087" sldId="363"/>
            <ac:spMk id="9" creationId="{FFC4037A-5834-EB1E-99EA-8164B38550BA}"/>
          </ac:spMkLst>
        </pc:spChg>
        <pc:spChg chg="add mod ord">
          <ac:chgData name="Alexandra Cuadra" userId="5d5e8d84-7348-49de-bc68-8dacbdf1eb19" providerId="ADAL" clId="{F8ED6EB8-43F4-41E5-AFD2-2787FBF0306D}" dt="2023-06-29T13:34:57.449" v="2054" actId="1037"/>
          <ac:spMkLst>
            <pc:docMk/>
            <pc:sldMk cId="1617654087" sldId="363"/>
            <ac:spMk id="10" creationId="{98CE5C12-4890-5614-7ADD-C5A0A47FB3FD}"/>
          </ac:spMkLst>
        </pc:spChg>
        <pc:spChg chg="add mod">
          <ac:chgData name="Alexandra Cuadra" userId="5d5e8d84-7348-49de-bc68-8dacbdf1eb19" providerId="ADAL" clId="{F8ED6EB8-43F4-41E5-AFD2-2787FBF0306D}" dt="2023-06-29T13:34:57.449" v="2054" actId="1037"/>
          <ac:spMkLst>
            <pc:docMk/>
            <pc:sldMk cId="1617654087" sldId="363"/>
            <ac:spMk id="11" creationId="{1E6830FA-D8F4-E0AC-C3D3-C248A842D9DB}"/>
          </ac:spMkLst>
        </pc:spChg>
        <pc:spChg chg="add mod ord">
          <ac:chgData name="Alexandra Cuadra" userId="5d5e8d84-7348-49de-bc68-8dacbdf1eb19" providerId="ADAL" clId="{F8ED6EB8-43F4-41E5-AFD2-2787FBF0306D}" dt="2023-06-29T13:34:57.449" v="2054" actId="1037"/>
          <ac:spMkLst>
            <pc:docMk/>
            <pc:sldMk cId="1617654087" sldId="363"/>
            <ac:spMk id="12" creationId="{E32DE578-8CCB-59C7-D195-C5F684339996}"/>
          </ac:spMkLst>
        </pc:spChg>
        <pc:spChg chg="add mod">
          <ac:chgData name="Alexandra Cuadra" userId="5d5e8d84-7348-49de-bc68-8dacbdf1eb19" providerId="ADAL" clId="{F8ED6EB8-43F4-41E5-AFD2-2787FBF0306D}" dt="2023-06-29T13:34:57.449" v="2054" actId="1037"/>
          <ac:spMkLst>
            <pc:docMk/>
            <pc:sldMk cId="1617654087" sldId="363"/>
            <ac:spMk id="21" creationId="{B002168A-FB26-E05D-82C4-0A7885E55596}"/>
          </ac:spMkLst>
        </pc:spChg>
        <pc:spChg chg="add mod">
          <ac:chgData name="Alexandra Cuadra" userId="5d5e8d84-7348-49de-bc68-8dacbdf1eb19" providerId="ADAL" clId="{F8ED6EB8-43F4-41E5-AFD2-2787FBF0306D}" dt="2023-06-29T13:37:05.914" v="2094" actId="1038"/>
          <ac:spMkLst>
            <pc:docMk/>
            <pc:sldMk cId="1617654087" sldId="363"/>
            <ac:spMk id="22" creationId="{653DD191-13F1-1544-681D-1CF9B5D8E56C}"/>
          </ac:spMkLst>
        </pc:spChg>
        <pc:spChg chg="add mod">
          <ac:chgData name="Alexandra Cuadra" userId="5d5e8d84-7348-49de-bc68-8dacbdf1eb19" providerId="ADAL" clId="{F8ED6EB8-43F4-41E5-AFD2-2787FBF0306D}" dt="2023-06-29T13:35:08.062" v="2055" actId="1076"/>
          <ac:spMkLst>
            <pc:docMk/>
            <pc:sldMk cId="1617654087" sldId="363"/>
            <ac:spMk id="23" creationId="{00C503BF-54A8-236F-218D-4250094B2581}"/>
          </ac:spMkLst>
        </pc:spChg>
        <pc:spChg chg="add del">
          <ac:chgData name="Alexandra Cuadra" userId="5d5e8d84-7348-49de-bc68-8dacbdf1eb19" providerId="ADAL" clId="{F8ED6EB8-43F4-41E5-AFD2-2787FBF0306D}" dt="2023-06-29T13:37:37.646" v="2096" actId="11529"/>
          <ac:spMkLst>
            <pc:docMk/>
            <pc:sldMk cId="1617654087" sldId="363"/>
            <ac:spMk id="24" creationId="{606C769E-8829-5929-0C1F-11129550BD12}"/>
          </ac:spMkLst>
        </pc:spChg>
        <pc:spChg chg="add mod">
          <ac:chgData name="Alexandra Cuadra" userId="5d5e8d84-7348-49de-bc68-8dacbdf1eb19" providerId="ADAL" clId="{F8ED6EB8-43F4-41E5-AFD2-2787FBF0306D}" dt="2023-06-29T13:38:17.539" v="2099" actId="207"/>
          <ac:spMkLst>
            <pc:docMk/>
            <pc:sldMk cId="1617654087" sldId="363"/>
            <ac:spMk id="25" creationId="{BB0DC122-EB87-DD76-26B7-119458991DD5}"/>
          </ac:spMkLst>
        </pc:spChg>
        <pc:picChg chg="mod modCrop">
          <ac:chgData name="Alexandra Cuadra" userId="5d5e8d84-7348-49de-bc68-8dacbdf1eb19" providerId="ADAL" clId="{F8ED6EB8-43F4-41E5-AFD2-2787FBF0306D}" dt="2023-06-29T13:11:24.265" v="1213" actId="1076"/>
          <ac:picMkLst>
            <pc:docMk/>
            <pc:sldMk cId="1617654087" sldId="363"/>
            <ac:picMk id="8" creationId="{43625FEB-738C-E9BA-2658-95BCD2A05E24}"/>
          </ac:picMkLst>
        </pc:picChg>
        <pc:cxnChg chg="add mod">
          <ac:chgData name="Alexandra Cuadra" userId="5d5e8d84-7348-49de-bc68-8dacbdf1eb19" providerId="ADAL" clId="{F8ED6EB8-43F4-41E5-AFD2-2787FBF0306D}" dt="2023-06-29T13:35:16.770" v="2056" actId="1076"/>
          <ac:cxnSpMkLst>
            <pc:docMk/>
            <pc:sldMk cId="1617654087" sldId="363"/>
            <ac:cxnSpMk id="14" creationId="{14FF6F83-9B90-9770-322D-F904C4206397}"/>
          </ac:cxnSpMkLst>
        </pc:cxnChg>
        <pc:cxnChg chg="add mod">
          <ac:chgData name="Alexandra Cuadra" userId="5d5e8d84-7348-49de-bc68-8dacbdf1eb19" providerId="ADAL" clId="{F8ED6EB8-43F4-41E5-AFD2-2787FBF0306D}" dt="2023-06-29T13:34:57.449" v="2054" actId="1037"/>
          <ac:cxnSpMkLst>
            <pc:docMk/>
            <pc:sldMk cId="1617654087" sldId="363"/>
            <ac:cxnSpMk id="16" creationId="{059F70B6-B335-8040-4F58-047E5CE0A345}"/>
          </ac:cxnSpMkLst>
        </pc:cxnChg>
        <pc:cxnChg chg="add mod">
          <ac:chgData name="Alexandra Cuadra" userId="5d5e8d84-7348-49de-bc68-8dacbdf1eb19" providerId="ADAL" clId="{F8ED6EB8-43F4-41E5-AFD2-2787FBF0306D}" dt="2023-06-29T13:34:57.449" v="2054" actId="1037"/>
          <ac:cxnSpMkLst>
            <pc:docMk/>
            <pc:sldMk cId="1617654087" sldId="363"/>
            <ac:cxnSpMk id="17" creationId="{AE442336-A9E3-6F76-A152-21E69B248FE9}"/>
          </ac:cxnSpMkLst>
        </pc:cxnChg>
        <pc:cxnChg chg="add mod">
          <ac:chgData name="Alexandra Cuadra" userId="5d5e8d84-7348-49de-bc68-8dacbdf1eb19" providerId="ADAL" clId="{F8ED6EB8-43F4-41E5-AFD2-2787FBF0306D}" dt="2023-06-29T13:34:57.449" v="2054" actId="1037"/>
          <ac:cxnSpMkLst>
            <pc:docMk/>
            <pc:sldMk cId="1617654087" sldId="363"/>
            <ac:cxnSpMk id="18" creationId="{91495133-90CE-9A84-A281-E6A2F6443EB1}"/>
          </ac:cxnSpMkLst>
        </pc:cxnChg>
      </pc:sldChg>
      <pc:sldChg chg="addSp delSp modSp add del mod delAnim modAnim">
        <pc:chgData name="Alexandra Cuadra" userId="5d5e8d84-7348-49de-bc68-8dacbdf1eb19" providerId="ADAL" clId="{F8ED6EB8-43F4-41E5-AFD2-2787FBF0306D}" dt="2023-06-29T13:38:32.051" v="2101" actId="47"/>
        <pc:sldMkLst>
          <pc:docMk/>
          <pc:sldMk cId="4070222370" sldId="364"/>
        </pc:sldMkLst>
        <pc:spChg chg="mod">
          <ac:chgData name="Alexandra Cuadra" userId="5d5e8d84-7348-49de-bc68-8dacbdf1eb19" providerId="ADAL" clId="{F8ED6EB8-43F4-41E5-AFD2-2787FBF0306D}" dt="2023-06-29T13:33:03.010" v="1998" actId="20577"/>
          <ac:spMkLst>
            <pc:docMk/>
            <pc:sldMk cId="4070222370" sldId="364"/>
            <ac:spMk id="3" creationId="{675B2338-251B-5237-403A-2D500B9D89C1}"/>
          </ac:spMkLst>
        </pc:spChg>
        <pc:spChg chg="add mod">
          <ac:chgData name="Alexandra Cuadra" userId="5d5e8d84-7348-49de-bc68-8dacbdf1eb19" providerId="ADAL" clId="{F8ED6EB8-43F4-41E5-AFD2-2787FBF0306D}" dt="2023-06-29T13:33:13.592" v="1999" actId="478"/>
          <ac:spMkLst>
            <pc:docMk/>
            <pc:sldMk cId="4070222370" sldId="364"/>
            <ac:spMk id="5" creationId="{2479F39F-B1F6-43A1-26AD-F8A95E874183}"/>
          </ac:spMkLst>
        </pc:spChg>
        <pc:spChg chg="del">
          <ac:chgData name="Alexandra Cuadra" userId="5d5e8d84-7348-49de-bc68-8dacbdf1eb19" providerId="ADAL" clId="{F8ED6EB8-43F4-41E5-AFD2-2787FBF0306D}" dt="2023-06-29T13:33:18.713" v="2000" actId="478"/>
          <ac:spMkLst>
            <pc:docMk/>
            <pc:sldMk cId="4070222370" sldId="364"/>
            <ac:spMk id="9" creationId="{FFC4037A-5834-EB1E-99EA-8164B38550BA}"/>
          </ac:spMkLst>
        </pc:spChg>
        <pc:picChg chg="del">
          <ac:chgData name="Alexandra Cuadra" userId="5d5e8d84-7348-49de-bc68-8dacbdf1eb19" providerId="ADAL" clId="{F8ED6EB8-43F4-41E5-AFD2-2787FBF0306D}" dt="2023-06-29T13:33:13.592" v="1999" actId="478"/>
          <ac:picMkLst>
            <pc:docMk/>
            <pc:sldMk cId="4070222370" sldId="364"/>
            <ac:picMk id="8" creationId="{43625FEB-738C-E9BA-2658-95BCD2A05E24}"/>
          </ac:picMkLst>
        </pc:picChg>
      </pc:sldChg>
      <pc:sldChg chg="addSp delSp modSp add del mod addAnim delAnim modAnim">
        <pc:chgData name="Alexandra Cuadra" userId="5d5e8d84-7348-49de-bc68-8dacbdf1eb19" providerId="ADAL" clId="{F8ED6EB8-43F4-41E5-AFD2-2787FBF0306D}" dt="2023-06-29T13:38:28.126" v="2100" actId="47"/>
        <pc:sldMkLst>
          <pc:docMk/>
          <pc:sldMk cId="1010687361" sldId="365"/>
        </pc:sldMkLst>
        <pc:spChg chg="add mod">
          <ac:chgData name="Alexandra Cuadra" userId="5d5e8d84-7348-49de-bc68-8dacbdf1eb19" providerId="ADAL" clId="{F8ED6EB8-43F4-41E5-AFD2-2787FBF0306D}" dt="2023-06-29T13:33:28.839" v="2002" actId="478"/>
          <ac:spMkLst>
            <pc:docMk/>
            <pc:sldMk cId="1010687361" sldId="365"/>
            <ac:spMk id="4" creationId="{E8C1EDE7-4005-8D1A-7C3D-83A7EBA7AF7A}"/>
          </ac:spMkLst>
        </pc:spChg>
        <pc:spChg chg="add del mod">
          <ac:chgData name="Alexandra Cuadra" userId="5d5e8d84-7348-49de-bc68-8dacbdf1eb19" providerId="ADAL" clId="{F8ED6EB8-43F4-41E5-AFD2-2787FBF0306D}" dt="2023-06-29T13:35:53.448" v="2062" actId="478"/>
          <ac:spMkLst>
            <pc:docMk/>
            <pc:sldMk cId="1010687361" sldId="365"/>
            <ac:spMk id="5" creationId="{741C9B4E-D630-EA56-B335-B45193B5F5A3}"/>
          </ac:spMkLst>
        </pc:spChg>
        <pc:spChg chg="add mod">
          <ac:chgData name="Alexandra Cuadra" userId="5d5e8d84-7348-49de-bc68-8dacbdf1eb19" providerId="ADAL" clId="{F8ED6EB8-43F4-41E5-AFD2-2787FBF0306D}" dt="2023-06-29T13:34:13.667" v="2009" actId="1076"/>
          <ac:spMkLst>
            <pc:docMk/>
            <pc:sldMk cId="1010687361" sldId="365"/>
            <ac:spMk id="6" creationId="{D7E5BD7A-DB54-B1C8-2429-81228316CDBC}"/>
          </ac:spMkLst>
        </pc:spChg>
        <pc:spChg chg="del">
          <ac:chgData name="Alexandra Cuadra" userId="5d5e8d84-7348-49de-bc68-8dacbdf1eb19" providerId="ADAL" clId="{F8ED6EB8-43F4-41E5-AFD2-2787FBF0306D}" dt="2023-06-29T13:33:31.847" v="2003" actId="478"/>
          <ac:spMkLst>
            <pc:docMk/>
            <pc:sldMk cId="1010687361" sldId="365"/>
            <ac:spMk id="9" creationId="{FFC4037A-5834-EB1E-99EA-8164B38550BA}"/>
          </ac:spMkLst>
        </pc:spChg>
        <pc:spChg chg="add del mod">
          <ac:chgData name="Alexandra Cuadra" userId="5d5e8d84-7348-49de-bc68-8dacbdf1eb19" providerId="ADAL" clId="{F8ED6EB8-43F4-41E5-AFD2-2787FBF0306D}" dt="2023-06-29T13:35:53.448" v="2062" actId="478"/>
          <ac:spMkLst>
            <pc:docMk/>
            <pc:sldMk cId="1010687361" sldId="365"/>
            <ac:spMk id="15" creationId="{1F4CCBCC-D5FB-F168-863E-B9E4246FA390}"/>
          </ac:spMkLst>
        </pc:spChg>
        <pc:picChg chg="del">
          <ac:chgData name="Alexandra Cuadra" userId="5d5e8d84-7348-49de-bc68-8dacbdf1eb19" providerId="ADAL" clId="{F8ED6EB8-43F4-41E5-AFD2-2787FBF0306D}" dt="2023-06-29T13:33:28.839" v="2002" actId="478"/>
          <ac:picMkLst>
            <pc:docMk/>
            <pc:sldMk cId="1010687361" sldId="365"/>
            <ac:picMk id="8" creationId="{43625FEB-738C-E9BA-2658-95BCD2A05E24}"/>
          </ac:picMkLst>
        </pc:picChg>
      </pc:sldChg>
      <pc:sldChg chg="addSp delSp modSp add mod delAnim modAnim">
        <pc:chgData name="Alexandra Cuadra" userId="5d5e8d84-7348-49de-bc68-8dacbdf1eb19" providerId="ADAL" clId="{F8ED6EB8-43F4-41E5-AFD2-2787FBF0306D}" dt="2023-06-29T14:23:54.530" v="2130" actId="207"/>
        <pc:sldMkLst>
          <pc:docMk/>
          <pc:sldMk cId="1291325931" sldId="366"/>
        </pc:sldMkLst>
        <pc:spChg chg="add mod">
          <ac:chgData name="Alexandra Cuadra" userId="5d5e8d84-7348-49de-bc68-8dacbdf1eb19" providerId="ADAL" clId="{F8ED6EB8-43F4-41E5-AFD2-2787FBF0306D}" dt="2023-06-29T13:35:26.210" v="2058" actId="478"/>
          <ac:spMkLst>
            <pc:docMk/>
            <pc:sldMk cId="1291325931" sldId="366"/>
            <ac:spMk id="4" creationId="{21F05E67-5F5F-44BC-1E55-E67F0F259452}"/>
          </ac:spMkLst>
        </pc:spChg>
        <pc:spChg chg="add mod">
          <ac:chgData name="Alexandra Cuadra" userId="5d5e8d84-7348-49de-bc68-8dacbdf1eb19" providerId="ADAL" clId="{F8ED6EB8-43F4-41E5-AFD2-2787FBF0306D}" dt="2023-06-29T13:35:38.515" v="2060"/>
          <ac:spMkLst>
            <pc:docMk/>
            <pc:sldMk cId="1291325931" sldId="366"/>
            <ac:spMk id="5" creationId="{73EC031F-C608-1D27-7091-A1176257FB56}"/>
          </ac:spMkLst>
        </pc:spChg>
        <pc:spChg chg="add mod">
          <ac:chgData name="Alexandra Cuadra" userId="5d5e8d84-7348-49de-bc68-8dacbdf1eb19" providerId="ADAL" clId="{F8ED6EB8-43F4-41E5-AFD2-2787FBF0306D}" dt="2023-06-29T14:23:54.530" v="2130" actId="207"/>
          <ac:spMkLst>
            <pc:docMk/>
            <pc:sldMk cId="1291325931" sldId="366"/>
            <ac:spMk id="6" creationId="{293EB751-B02B-1F8B-29A2-787FCE1C0DE2}"/>
          </ac:spMkLst>
        </pc:spChg>
        <pc:spChg chg="del">
          <ac:chgData name="Alexandra Cuadra" userId="5d5e8d84-7348-49de-bc68-8dacbdf1eb19" providerId="ADAL" clId="{F8ED6EB8-43F4-41E5-AFD2-2787FBF0306D}" dt="2023-06-29T13:35:29.913" v="2059" actId="478"/>
          <ac:spMkLst>
            <pc:docMk/>
            <pc:sldMk cId="1291325931" sldId="366"/>
            <ac:spMk id="9" creationId="{FFC4037A-5834-EB1E-99EA-8164B38550BA}"/>
          </ac:spMkLst>
        </pc:spChg>
        <pc:spChg chg="mod">
          <ac:chgData name="Alexandra Cuadra" userId="5d5e8d84-7348-49de-bc68-8dacbdf1eb19" providerId="ADAL" clId="{F8ED6EB8-43F4-41E5-AFD2-2787FBF0306D}" dt="2023-06-29T13:36:18.808" v="2077" actId="1038"/>
          <ac:spMkLst>
            <pc:docMk/>
            <pc:sldMk cId="1291325931" sldId="366"/>
            <ac:spMk id="22" creationId="{653DD191-13F1-1544-681D-1CF9B5D8E56C}"/>
          </ac:spMkLst>
        </pc:spChg>
        <pc:picChg chg="del">
          <ac:chgData name="Alexandra Cuadra" userId="5d5e8d84-7348-49de-bc68-8dacbdf1eb19" providerId="ADAL" clId="{F8ED6EB8-43F4-41E5-AFD2-2787FBF0306D}" dt="2023-06-29T13:35:26.210" v="2058" actId="478"/>
          <ac:picMkLst>
            <pc:docMk/>
            <pc:sldMk cId="1291325931" sldId="366"/>
            <ac:picMk id="8" creationId="{43625FEB-738C-E9BA-2658-95BCD2A05E24}"/>
          </ac:picMkLst>
        </pc:picChg>
      </pc:sldChg>
      <pc:sldChg chg="modSp add mod modAnim modShow">
        <pc:chgData name="Alexandra Cuadra" userId="5d5e8d84-7348-49de-bc68-8dacbdf1eb19" providerId="ADAL" clId="{F8ED6EB8-43F4-41E5-AFD2-2787FBF0306D}" dt="2023-06-29T14:27:59.192" v="2285" actId="20577"/>
        <pc:sldMkLst>
          <pc:docMk/>
          <pc:sldMk cId="3402687224" sldId="367"/>
        </pc:sldMkLst>
        <pc:spChg chg="mod">
          <ac:chgData name="Alexandra Cuadra" userId="5d5e8d84-7348-49de-bc68-8dacbdf1eb19" providerId="ADAL" clId="{F8ED6EB8-43F4-41E5-AFD2-2787FBF0306D}" dt="2023-06-29T14:27:59.192" v="2285" actId="20577"/>
          <ac:spMkLst>
            <pc:docMk/>
            <pc:sldMk cId="3402687224" sldId="367"/>
            <ac:spMk id="3" creationId="{675B2338-251B-5237-403A-2D500B9D89C1}"/>
          </ac:spMkLst>
        </pc:spChg>
      </pc:sldChg>
      <pc:sldChg chg="modSp new mod">
        <pc:chgData name="Alexandra Cuadra" userId="5d5e8d84-7348-49de-bc68-8dacbdf1eb19" providerId="ADAL" clId="{F8ED6EB8-43F4-41E5-AFD2-2787FBF0306D}" dt="2023-07-06T16:51:35.150" v="3391"/>
        <pc:sldMkLst>
          <pc:docMk/>
          <pc:sldMk cId="4038745613" sldId="368"/>
        </pc:sldMkLst>
        <pc:spChg chg="mod">
          <ac:chgData name="Alexandra Cuadra" userId="5d5e8d84-7348-49de-bc68-8dacbdf1eb19" providerId="ADAL" clId="{F8ED6EB8-43F4-41E5-AFD2-2787FBF0306D}" dt="2023-07-06T16:51:35.150" v="3391"/>
          <ac:spMkLst>
            <pc:docMk/>
            <pc:sldMk cId="4038745613" sldId="368"/>
            <ac:spMk id="2" creationId="{6A730831-D1DB-AA69-A8A1-D6437E54C2FF}"/>
          </ac:spMkLst>
        </pc:spChg>
        <pc:spChg chg="mod">
          <ac:chgData name="Alexandra Cuadra" userId="5d5e8d84-7348-49de-bc68-8dacbdf1eb19" providerId="ADAL" clId="{F8ED6EB8-43F4-41E5-AFD2-2787FBF0306D}" dt="2023-06-29T14:59:30.970" v="2705" actId="113"/>
          <ac:spMkLst>
            <pc:docMk/>
            <pc:sldMk cId="4038745613" sldId="368"/>
            <ac:spMk id="3" creationId="{EA9074BD-4747-B0D7-993F-440232C9803B}"/>
          </ac:spMkLst>
        </pc:spChg>
      </pc:sldChg>
      <pc:sldChg chg="add del">
        <pc:chgData name="Alexandra Cuadra" userId="5d5e8d84-7348-49de-bc68-8dacbdf1eb19" providerId="ADAL" clId="{F8ED6EB8-43F4-41E5-AFD2-2787FBF0306D}" dt="2023-06-29T15:37:34.051" v="2903" actId="47"/>
        <pc:sldMkLst>
          <pc:docMk/>
          <pc:sldMk cId="1183900259" sldId="369"/>
        </pc:sldMkLst>
      </pc:sldChg>
      <pc:sldChg chg="addSp delSp modSp add mod ord">
        <pc:chgData name="Alexandra Cuadra" userId="5d5e8d84-7348-49de-bc68-8dacbdf1eb19" providerId="ADAL" clId="{F8ED6EB8-43F4-41E5-AFD2-2787FBF0306D}" dt="2023-06-29T22:10:11.699" v="3344" actId="1076"/>
        <pc:sldMkLst>
          <pc:docMk/>
          <pc:sldMk cId="2989566572" sldId="369"/>
        </pc:sldMkLst>
        <pc:spChg chg="mod">
          <ac:chgData name="Alexandra Cuadra" userId="5d5e8d84-7348-49de-bc68-8dacbdf1eb19" providerId="ADAL" clId="{F8ED6EB8-43F4-41E5-AFD2-2787FBF0306D}" dt="2023-06-29T22:08:06.190" v="3325" actId="20577"/>
          <ac:spMkLst>
            <pc:docMk/>
            <pc:sldMk cId="2989566572" sldId="369"/>
            <ac:spMk id="2" creationId="{B5BA0C95-770A-E48D-A64C-825A32461C84}"/>
          </ac:spMkLst>
        </pc:spChg>
        <pc:spChg chg="add del mod">
          <ac:chgData name="Alexandra Cuadra" userId="5d5e8d84-7348-49de-bc68-8dacbdf1eb19" providerId="ADAL" clId="{F8ED6EB8-43F4-41E5-AFD2-2787FBF0306D}" dt="2023-06-29T22:08:50.567" v="3330" actId="21"/>
          <ac:spMkLst>
            <pc:docMk/>
            <pc:sldMk cId="2989566572" sldId="369"/>
            <ac:spMk id="4" creationId="{10FC0B0D-56E1-7143-E495-0988D0FF440B}"/>
          </ac:spMkLst>
        </pc:spChg>
        <pc:spChg chg="add mod">
          <ac:chgData name="Alexandra Cuadra" userId="5d5e8d84-7348-49de-bc68-8dacbdf1eb19" providerId="ADAL" clId="{F8ED6EB8-43F4-41E5-AFD2-2787FBF0306D}" dt="2023-06-29T22:10:11.699" v="3344" actId="1076"/>
          <ac:spMkLst>
            <pc:docMk/>
            <pc:sldMk cId="2989566572" sldId="369"/>
            <ac:spMk id="6" creationId="{0A2976AF-AD7F-8866-66F4-497CFD62D65A}"/>
          </ac:spMkLst>
        </pc:spChg>
      </pc:sldChg>
      <pc:sldChg chg="addSp modSp add mod">
        <pc:chgData name="Alexandra Cuadra" userId="5d5e8d84-7348-49de-bc68-8dacbdf1eb19" providerId="ADAL" clId="{F8ED6EB8-43F4-41E5-AFD2-2787FBF0306D}" dt="2023-06-29T22:09:21.792" v="3336" actId="1076"/>
        <pc:sldMkLst>
          <pc:docMk/>
          <pc:sldMk cId="312077436" sldId="370"/>
        </pc:sldMkLst>
        <pc:spChg chg="mod">
          <ac:chgData name="Alexandra Cuadra" userId="5d5e8d84-7348-49de-bc68-8dacbdf1eb19" providerId="ADAL" clId="{F8ED6EB8-43F4-41E5-AFD2-2787FBF0306D}" dt="2023-06-29T21:42:41.223" v="3292" actId="20577"/>
          <ac:spMkLst>
            <pc:docMk/>
            <pc:sldMk cId="312077436" sldId="370"/>
            <ac:spMk id="2" creationId="{B5BA0C95-770A-E48D-A64C-825A32461C84}"/>
          </ac:spMkLst>
        </pc:spChg>
        <pc:spChg chg="add mod">
          <ac:chgData name="Alexandra Cuadra" userId="5d5e8d84-7348-49de-bc68-8dacbdf1eb19" providerId="ADAL" clId="{F8ED6EB8-43F4-41E5-AFD2-2787FBF0306D}" dt="2023-06-29T22:09:21.792" v="3336" actId="1076"/>
          <ac:spMkLst>
            <pc:docMk/>
            <pc:sldMk cId="312077436" sldId="370"/>
            <ac:spMk id="3" creationId="{1E18C28F-8969-9A6B-9C59-C88938C974D1}"/>
          </ac:spMkLst>
        </pc:spChg>
      </pc:sldChg>
      <pc:sldChg chg="addSp delSp modSp add mod setBg modClrScheme modAnim chgLayout">
        <pc:chgData name="Alexandra Cuadra" userId="5d5e8d84-7348-49de-bc68-8dacbdf1eb19" providerId="ADAL" clId="{F8ED6EB8-43F4-41E5-AFD2-2787FBF0306D}" dt="2023-07-06T16:46:46.213" v="3375" actId="27636"/>
        <pc:sldMkLst>
          <pc:docMk/>
          <pc:sldMk cId="2681439256" sldId="371"/>
        </pc:sldMkLst>
        <pc:spChg chg="mod ord">
          <ac:chgData name="Alexandra Cuadra" userId="5d5e8d84-7348-49de-bc68-8dacbdf1eb19" providerId="ADAL" clId="{F8ED6EB8-43F4-41E5-AFD2-2787FBF0306D}" dt="2023-07-06T16:46:46.213" v="3375" actId="27636"/>
          <ac:spMkLst>
            <pc:docMk/>
            <pc:sldMk cId="2681439256" sldId="371"/>
            <ac:spMk id="2" creationId="{E7575E33-73CC-A410-D001-9DA6D1D686E3}"/>
          </ac:spMkLst>
        </pc:spChg>
        <pc:spChg chg="mod ord">
          <ac:chgData name="Alexandra Cuadra" userId="5d5e8d84-7348-49de-bc68-8dacbdf1eb19" providerId="ADAL" clId="{F8ED6EB8-43F4-41E5-AFD2-2787FBF0306D}" dt="2023-06-29T21:38:48.640" v="3254" actId="26606"/>
          <ac:spMkLst>
            <pc:docMk/>
            <pc:sldMk cId="2681439256" sldId="371"/>
            <ac:spMk id="4" creationId="{9F0861F4-73A8-3925-2408-371BF1B96977}"/>
          </ac:spMkLst>
        </pc:spChg>
        <pc:spChg chg="add del">
          <ac:chgData name="Alexandra Cuadra" userId="5d5e8d84-7348-49de-bc68-8dacbdf1eb19" providerId="ADAL" clId="{F8ED6EB8-43F4-41E5-AFD2-2787FBF0306D}" dt="2023-06-29T21:38:45.802" v="3251" actId="26606"/>
          <ac:spMkLst>
            <pc:docMk/>
            <pc:sldMk cId="2681439256" sldId="371"/>
            <ac:spMk id="6" creationId="{8775F366-526C-4C42-8931-696FFE8AA517}"/>
          </ac:spMkLst>
        </pc:spChg>
        <pc:spChg chg="del mod">
          <ac:chgData name="Alexandra Cuadra" userId="5d5e8d84-7348-49de-bc68-8dacbdf1eb19" providerId="ADAL" clId="{F8ED6EB8-43F4-41E5-AFD2-2787FBF0306D}" dt="2023-06-29T21:38:36.500" v="3249" actId="478"/>
          <ac:spMkLst>
            <pc:docMk/>
            <pc:sldMk cId="2681439256" sldId="371"/>
            <ac:spMk id="7" creationId="{B64069A0-AAA4-1362-C320-D1C36279F6C6}"/>
          </ac:spMkLst>
        </pc:spChg>
        <pc:spChg chg="del mod ord">
          <ac:chgData name="Alexandra Cuadra" userId="5d5e8d84-7348-49de-bc68-8dacbdf1eb19" providerId="ADAL" clId="{F8ED6EB8-43F4-41E5-AFD2-2787FBF0306D}" dt="2023-06-29T21:38:03.224" v="3172" actId="478"/>
          <ac:spMkLst>
            <pc:docMk/>
            <pc:sldMk cId="2681439256" sldId="371"/>
            <ac:spMk id="9" creationId="{0BC9C747-68EA-B169-E034-6F21A047BED9}"/>
          </ac:spMkLst>
        </pc:spChg>
        <pc:spChg chg="add del">
          <ac:chgData name="Alexandra Cuadra" userId="5d5e8d84-7348-49de-bc68-8dacbdf1eb19" providerId="ADAL" clId="{F8ED6EB8-43F4-41E5-AFD2-2787FBF0306D}" dt="2023-06-29T21:38:45.802" v="3251" actId="26606"/>
          <ac:spMkLst>
            <pc:docMk/>
            <pc:sldMk cId="2681439256" sldId="371"/>
            <ac:spMk id="11" creationId="{597EA66B-2AAB-42B0-9F9D-38920D8D82D7}"/>
          </ac:spMkLst>
        </pc:spChg>
        <pc:spChg chg="add del">
          <ac:chgData name="Alexandra Cuadra" userId="5d5e8d84-7348-49de-bc68-8dacbdf1eb19" providerId="ADAL" clId="{F8ED6EB8-43F4-41E5-AFD2-2787FBF0306D}" dt="2023-06-29T21:38:45.802" v="3251" actId="26606"/>
          <ac:spMkLst>
            <pc:docMk/>
            <pc:sldMk cId="2681439256" sldId="371"/>
            <ac:spMk id="13" creationId="{D360EBE3-31BB-422F-AA87-FA3873DAE484}"/>
          </ac:spMkLst>
        </pc:spChg>
        <pc:spChg chg="add del">
          <ac:chgData name="Alexandra Cuadra" userId="5d5e8d84-7348-49de-bc68-8dacbdf1eb19" providerId="ADAL" clId="{F8ED6EB8-43F4-41E5-AFD2-2787FBF0306D}" dt="2023-06-29T21:38:48.623" v="3253" actId="26606"/>
          <ac:spMkLst>
            <pc:docMk/>
            <pc:sldMk cId="2681439256" sldId="371"/>
            <ac:spMk id="15" creationId="{8775F366-526C-4C42-8931-696FFE8AA517}"/>
          </ac:spMkLst>
        </pc:spChg>
        <pc:spChg chg="add del">
          <ac:chgData name="Alexandra Cuadra" userId="5d5e8d84-7348-49de-bc68-8dacbdf1eb19" providerId="ADAL" clId="{F8ED6EB8-43F4-41E5-AFD2-2787FBF0306D}" dt="2023-06-29T21:38:48.623" v="3253" actId="26606"/>
          <ac:spMkLst>
            <pc:docMk/>
            <pc:sldMk cId="2681439256" sldId="371"/>
            <ac:spMk id="16" creationId="{2FE8DED1-24FF-4A79-873B-ECE3ABE73035}"/>
          </ac:spMkLst>
        </pc:spChg>
        <pc:spChg chg="add del">
          <ac:chgData name="Alexandra Cuadra" userId="5d5e8d84-7348-49de-bc68-8dacbdf1eb19" providerId="ADAL" clId="{F8ED6EB8-43F4-41E5-AFD2-2787FBF0306D}" dt="2023-06-29T21:38:48.623" v="3253" actId="26606"/>
          <ac:spMkLst>
            <pc:docMk/>
            <pc:sldMk cId="2681439256" sldId="371"/>
            <ac:spMk id="17" creationId="{0AA6A048-501A-4387-906B-B8A8543E7B11}"/>
          </ac:spMkLst>
        </pc:spChg>
        <pc:spChg chg="add">
          <ac:chgData name="Alexandra Cuadra" userId="5d5e8d84-7348-49de-bc68-8dacbdf1eb19" providerId="ADAL" clId="{F8ED6EB8-43F4-41E5-AFD2-2787FBF0306D}" dt="2023-06-29T21:38:48.640" v="3254" actId="26606"/>
          <ac:spMkLst>
            <pc:docMk/>
            <pc:sldMk cId="2681439256" sldId="371"/>
            <ac:spMk id="19" creationId="{8775F366-526C-4C42-8931-696FFE8AA517}"/>
          </ac:spMkLst>
        </pc:spChg>
        <pc:spChg chg="add">
          <ac:chgData name="Alexandra Cuadra" userId="5d5e8d84-7348-49de-bc68-8dacbdf1eb19" providerId="ADAL" clId="{F8ED6EB8-43F4-41E5-AFD2-2787FBF0306D}" dt="2023-06-29T21:38:48.640" v="3254" actId="26606"/>
          <ac:spMkLst>
            <pc:docMk/>
            <pc:sldMk cId="2681439256" sldId="371"/>
            <ac:spMk id="20" creationId="{12839A1C-34CB-4C3C-8531-CA67525FDE9E}"/>
          </ac:spMkLst>
        </pc:spChg>
        <pc:spChg chg="add">
          <ac:chgData name="Alexandra Cuadra" userId="5d5e8d84-7348-49de-bc68-8dacbdf1eb19" providerId="ADAL" clId="{F8ED6EB8-43F4-41E5-AFD2-2787FBF0306D}" dt="2023-06-29T21:38:48.640" v="3254" actId="26606"/>
          <ac:spMkLst>
            <pc:docMk/>
            <pc:sldMk cId="2681439256" sldId="371"/>
            <ac:spMk id="21" creationId="{FAC94EAF-F7F7-4727-AE69-A7036B4A5122}"/>
          </ac:spMkLst>
        </pc:spChg>
      </pc:sldChg>
      <pc:sldChg chg="addSp modSp add mod">
        <pc:chgData name="Alexandra Cuadra" userId="5d5e8d84-7348-49de-bc68-8dacbdf1eb19" providerId="ADAL" clId="{F8ED6EB8-43F4-41E5-AFD2-2787FBF0306D}" dt="2023-06-29T22:09:47.812" v="3340" actId="1076"/>
        <pc:sldMkLst>
          <pc:docMk/>
          <pc:sldMk cId="4005562027" sldId="372"/>
        </pc:sldMkLst>
        <pc:spChg chg="mod">
          <ac:chgData name="Alexandra Cuadra" userId="5d5e8d84-7348-49de-bc68-8dacbdf1eb19" providerId="ADAL" clId="{F8ED6EB8-43F4-41E5-AFD2-2787FBF0306D}" dt="2023-06-29T22:07:51.909" v="3305" actId="20577"/>
          <ac:spMkLst>
            <pc:docMk/>
            <pc:sldMk cId="4005562027" sldId="372"/>
            <ac:spMk id="2" creationId="{B5BA0C95-770A-E48D-A64C-825A32461C84}"/>
          </ac:spMkLst>
        </pc:spChg>
        <pc:spChg chg="add mod">
          <ac:chgData name="Alexandra Cuadra" userId="5d5e8d84-7348-49de-bc68-8dacbdf1eb19" providerId="ADAL" clId="{F8ED6EB8-43F4-41E5-AFD2-2787FBF0306D}" dt="2023-06-29T22:09:47.812" v="3340" actId="1076"/>
          <ac:spMkLst>
            <pc:docMk/>
            <pc:sldMk cId="4005562027" sldId="372"/>
            <ac:spMk id="4" creationId="{DD7EC589-50C8-B7E2-328A-1911F81D68DD}"/>
          </ac:spMkLst>
        </pc:spChg>
      </pc:sldChg>
      <pc:sldChg chg="addSp modSp add mod">
        <pc:chgData name="Alexandra Cuadra" userId="5d5e8d84-7348-49de-bc68-8dacbdf1eb19" providerId="ADAL" clId="{F8ED6EB8-43F4-41E5-AFD2-2787FBF0306D}" dt="2023-06-29T22:11:10.744" v="3352" actId="1036"/>
        <pc:sldMkLst>
          <pc:docMk/>
          <pc:sldMk cId="1824676308" sldId="373"/>
        </pc:sldMkLst>
        <pc:spChg chg="add mod">
          <ac:chgData name="Alexandra Cuadra" userId="5d5e8d84-7348-49de-bc68-8dacbdf1eb19" providerId="ADAL" clId="{F8ED6EB8-43F4-41E5-AFD2-2787FBF0306D}" dt="2023-06-29T22:11:10.744" v="3352" actId="1036"/>
          <ac:spMkLst>
            <pc:docMk/>
            <pc:sldMk cId="1824676308" sldId="373"/>
            <ac:spMk id="4" creationId="{76A9104B-ACEB-0CC1-B0A5-78C8C51AA272}"/>
          </ac:spMkLst>
        </pc:spChg>
      </pc:sldChg>
      <pc:sldChg chg="addSp modSp add mod">
        <pc:chgData name="Alexandra Cuadra" userId="5d5e8d84-7348-49de-bc68-8dacbdf1eb19" providerId="ADAL" clId="{F8ED6EB8-43F4-41E5-AFD2-2787FBF0306D}" dt="2023-06-29T22:11:04.577" v="3350" actId="1076"/>
        <pc:sldMkLst>
          <pc:docMk/>
          <pc:sldMk cId="1267454521" sldId="374"/>
        </pc:sldMkLst>
        <pc:spChg chg="add mod">
          <ac:chgData name="Alexandra Cuadra" userId="5d5e8d84-7348-49de-bc68-8dacbdf1eb19" providerId="ADAL" clId="{F8ED6EB8-43F4-41E5-AFD2-2787FBF0306D}" dt="2023-06-29T22:11:04.577" v="3350" actId="1076"/>
          <ac:spMkLst>
            <pc:docMk/>
            <pc:sldMk cId="1267454521" sldId="374"/>
            <ac:spMk id="4" creationId="{371A43D5-7340-42DA-171C-BAD4B42D720B}"/>
          </ac:spMkLst>
        </pc:spChg>
      </pc:sldChg>
      <pc:sldChg chg="addSp modSp add">
        <pc:chgData name="Alexandra Cuadra" userId="5d5e8d84-7348-49de-bc68-8dacbdf1eb19" providerId="ADAL" clId="{F8ED6EB8-43F4-41E5-AFD2-2787FBF0306D}" dt="2023-06-29T22:11:14.448" v="3353"/>
        <pc:sldMkLst>
          <pc:docMk/>
          <pc:sldMk cId="461869203" sldId="375"/>
        </pc:sldMkLst>
        <pc:spChg chg="add mod">
          <ac:chgData name="Alexandra Cuadra" userId="5d5e8d84-7348-49de-bc68-8dacbdf1eb19" providerId="ADAL" clId="{F8ED6EB8-43F4-41E5-AFD2-2787FBF0306D}" dt="2023-06-29T22:11:14.448" v="3353"/>
          <ac:spMkLst>
            <pc:docMk/>
            <pc:sldMk cId="461869203" sldId="375"/>
            <ac:spMk id="3" creationId="{4A80A936-957A-AAFB-0C23-9D8FB1770B7A}"/>
          </ac:spMkLst>
        </pc:spChg>
      </pc:sldChg>
      <pc:sldChg chg="addSp modSp add">
        <pc:chgData name="Alexandra Cuadra" userId="5d5e8d84-7348-49de-bc68-8dacbdf1eb19" providerId="ADAL" clId="{F8ED6EB8-43F4-41E5-AFD2-2787FBF0306D}" dt="2023-06-29T22:11:18.215" v="3354"/>
        <pc:sldMkLst>
          <pc:docMk/>
          <pc:sldMk cId="2027100928" sldId="376"/>
        </pc:sldMkLst>
        <pc:spChg chg="add mod">
          <ac:chgData name="Alexandra Cuadra" userId="5d5e8d84-7348-49de-bc68-8dacbdf1eb19" providerId="ADAL" clId="{F8ED6EB8-43F4-41E5-AFD2-2787FBF0306D}" dt="2023-06-29T22:11:18.215" v="3354"/>
          <ac:spMkLst>
            <pc:docMk/>
            <pc:sldMk cId="2027100928" sldId="376"/>
            <ac:spMk id="3" creationId="{F914A35C-96B5-AB3E-7741-A069D5539EEE}"/>
          </ac:spMkLst>
        </pc:spChg>
      </pc:sldChg>
      <pc:sldChg chg="add">
        <pc:chgData name="Alexandra Cuadra" userId="5d5e8d84-7348-49de-bc68-8dacbdf1eb19" providerId="ADAL" clId="{F8ED6EB8-43F4-41E5-AFD2-2787FBF0306D}" dt="2023-06-30T20:19:14.244" v="3355" actId="2890"/>
        <pc:sldMkLst>
          <pc:docMk/>
          <pc:sldMk cId="131012412" sldId="377"/>
        </pc:sldMkLst>
      </pc:sldChg>
      <pc:sldChg chg="add">
        <pc:chgData name="Alexandra Cuadra" userId="5d5e8d84-7348-49de-bc68-8dacbdf1eb19" providerId="ADAL" clId="{F8ED6EB8-43F4-41E5-AFD2-2787FBF0306D}" dt="2023-06-30T20:19:17.772" v="3356" actId="2890"/>
        <pc:sldMkLst>
          <pc:docMk/>
          <pc:sldMk cId="584720542" sldId="378"/>
        </pc:sldMkLst>
      </pc:sldChg>
      <pc:sldChg chg="add">
        <pc:chgData name="Alexandra Cuadra" userId="5d5e8d84-7348-49de-bc68-8dacbdf1eb19" providerId="ADAL" clId="{F8ED6EB8-43F4-41E5-AFD2-2787FBF0306D}" dt="2023-06-30T20:19:22.074" v="3357" actId="2890"/>
        <pc:sldMkLst>
          <pc:docMk/>
          <pc:sldMk cId="4189686788" sldId="379"/>
        </pc:sldMkLst>
      </pc:sldChg>
      <pc:sldChg chg="add">
        <pc:chgData name="Alexandra Cuadra" userId="5d5e8d84-7348-49de-bc68-8dacbdf1eb19" providerId="ADAL" clId="{F8ED6EB8-43F4-41E5-AFD2-2787FBF0306D}" dt="2023-06-30T20:19:26.635" v="3358" actId="2890"/>
        <pc:sldMkLst>
          <pc:docMk/>
          <pc:sldMk cId="1288419505" sldId="38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2920 1544 24575,'0'-3'0,"0"0"0,0 0 0,1 0 0,-1 1 0,1-1 0,0 0 0,-1 0 0,1 1 0,0-1 0,1 1 0,-1-1 0,0 1 0,1-1 0,0 1 0,-1 0 0,1-1 0,0 1 0,0 0 0,0 0 0,0 1 0,1-1 0,-1 0 0,0 1 0,1-1 0,-1 1 0,1 0 0,-1 0 0,1 0 0,3-1 0,9-2 0,0 1 0,0 1 0,0 0 0,21 1 0,-17 0 0,316 0 0,-210 2 0,-109-2 0,1 0 0,-1-1 0,-1-1 0,1-1 0,0-1 0,-1 0 0,0 0 0,0-2 0,-1 0 0,22-13 0,-10 2 0,0 0 0,-1-2 0,-1 0 0,30-34 0,-41 39 0,-2 0 0,0 0 0,0-1 0,-2 0 0,0-1 0,-1 0 0,0 0 0,-1-1 0,-2 0 0,1 0 0,-2-1 0,-1 1 0,0-1 0,-1 0 0,-1-36 0,-2 16 0,-1-1 0,-12-58 0,11 82 0,-1 1 0,0 0 0,-1 1 0,-1-1 0,0 1 0,-1 0 0,-1 1 0,0-1 0,-14-16 0,-38-48 0,48 59 0,-1 1 0,0 0 0,-2 1 0,0 0 0,0 2 0,-2-1 0,0 2 0,-1 1 0,-19-13 0,-41-9 0,-2 4 0,0 2 0,-129-26 0,-23 3 0,-199-50 0,368 88 0,0 3 0,-72-3 0,-19-2 0,25 3 0,-253 9 0,195 7 0,-409-3 0,565 2 0,0 1 0,1 1 0,-1 1 0,1 2 0,1 1 0,-1 2 0,1 1 0,-31 16 0,19-9 0,16-8 0,-1 2 0,2 1 0,-34 22 0,19-7 0,2 2 0,-39 41 0,60-54 0,1 1 0,1 1 0,0 0 0,2 0 0,0 1 0,-14 35 0,11-19 0,0-4 0,2 2 0,1 0 0,1 0 0,2 1 0,-9 71 0,2 5 0,10-85 0,2 1 0,1-1 0,0 1 0,3 36 0,1-55 0,0 0 0,0 0 0,1 0 0,0 0 0,1 0 0,0-1 0,0 1 0,0-1 0,1 0 0,0 0 0,1 0 0,-1-1 0,1 1 0,0-1 0,1 0 0,0-1 0,0 1 0,13 8 0,28 15 0,1-3 0,1-2 0,1-2 0,1-2 0,85 21 0,-56-15 0,-54-16 0,1-1 0,0-1 0,1-2 0,50 6 0,18-8 0,114-11 0,-135-9 126,-26 4-1617,-21 7-5335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3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24575,'9'0'0,"0"1"0,0 0 0,0 1 0,-1 0 0,1 0 0,0 1 0,-1 0 0,1 0 0,14 9 0,2 4 0,39 32 0,-7-4 0,-49-38 0,0 0 0,-1 1 0,0 0 0,0 1 0,-1-1 0,0 1 0,0 0 0,-1 1 0,0-1 0,0 1 0,-1 0 0,0 1 0,4 17 0,-3-9 0,-1 1 0,-1-1 0,-1 1 0,-1 0 0,0 0 0,-3 25 0,1-37 0,0 0 0,-1 0 0,1 0 0,-2 0 0,1 0 0,-1 0 0,0-1 0,0 1 0,-1-1 0,0 0 0,0 0 0,0 0 0,-1 0 0,0-1 0,0 0 0,0 0 0,-10 7 0,-9 4 0,-1-1 0,0-1 0,-34 14 0,31-16 0,-45 29 0,-7 14-1365,59-36-5461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24575,'16'0'0,"1"0"0,-1-1 0,0 0 0,1-1 0,-1-1 0,0-1 0,0-1 0,-1 0 0,1 0 0,-1-2 0,0 0 0,27-18 0,-28 15 0,-1 0 0,1 1 0,0 0 0,0 0 0,17-6 0,-29 14 0,0 0 0,1 0 0,-1 0 0,0 0 0,0 0 0,0 1 0,1-1 0,-1 1 0,0 0 0,1 0 0,-1-1 0,0 2 0,1-1 0,-1 0 0,0 0 0,1 1 0,-1-1 0,0 1 0,1 0 0,-1-1 0,0 1 0,0 0 0,0 0 0,0 1 0,0-1 0,0 0 0,0 1 0,0-1 0,-1 1 0,1 0 0,-1-1 0,1 1 0,-1 0 0,1 0 0,-1 0 0,1 3 0,16 34 0,-11-21 0,1-1 0,1-1 0,0 1 0,22 27 0,0 3-1365,-20-24-5461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5:2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24575,'1'-19'0,"2"1"0,0-1 0,10-33 0,-2 11 0,-5 13 0,1-1 0,2 1 0,1 0 0,23-43 0,-26 59 0,0 1 0,1 0 0,0 1 0,0-1 0,1 2 0,1-1 0,0 1 0,0 0 0,1 1 0,0 1 0,0 0 0,21-10 0,2 4 0,1 2 0,0 1 0,72-9 0,-55 10 0,-19 2 0,1 2 0,0 2 0,0 1 0,0 1 0,0 2 0,65 10 0,-92-9 0,0 0 0,0 1 0,-1 0 0,1 1 0,-1-1 0,0 1 0,0 1 0,0-1 0,-1 1 0,1 0 0,-1 0 0,0 0 0,-1 1 0,1 0 0,5 9 0,4 10 0,-1 1 0,16 44 0,-13-31 0,-3-9 0,-2 0 0,0 1 0,-2 1 0,-1 0 0,-2 0 0,-1 0 0,0 46 0,-7 656 0,-1-691 0,-2 0 0,-2-1 0,-1 0 0,-3 0 0,-19 51 0,22-74 0,-1 0 0,0-1 0,-15 21 0,-13 24 0,25-39 0,-1 0 0,-1-1 0,-2-1 0,0 0 0,-23 25 0,29-35 0,0 0 0,1 1 0,0 0 0,-6 15 0,10-18 0,0-1 0,0 1 0,-1-1 0,-1 0 0,1-1 0,-1 1 0,-1-1 0,1-1 0,-18 14 0,6-9 0,-1 0 0,0-1 0,0-2 0,-39 14 0,52-21 0,0 0 0,0-1 0,0 0 0,0 0 0,0-1 0,0 0 0,0 0 0,0-1 0,-1 0 0,1 0 0,0-1 0,1 1 0,-1-2 0,0 1 0,0-1 0,1 0 0,0 0 0,-1 0 0,-6-7 0,0 0 0,0 0 0,1-2 0,0 1 0,1-2 0,1 1 0,0-2 0,0 1 0,1-1 0,-6-15 0,3 2 0,1 0 0,1 0 0,1-1 0,-5-34 0,0 0 0,6 28 0,1-1 0,-4-67 0,11 27-1365,0 42-5461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7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5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9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7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6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www.geogebra.org/m/jqfyndpu" TargetMode="External"/><Relationship Id="rId5" Type="http://schemas.openxmlformats.org/officeDocument/2006/relationships/image" Target="../media/image4.tm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geogebra.org/m/jqfyndp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eogebra.org/m/jqfyndp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.purdue.edu/~fernan87/assets/docs/23SU/SU23_MA16020_L13_Notes.pdf" TargetMode="External"/><Relationship Id="rId4" Type="http://schemas.openxmlformats.org/officeDocument/2006/relationships/hyperlink" Target="https://www.geogebra.org/m/jqfyndp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qrar4br5" TargetMode="Externa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2.xml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1.xml"/><Relationship Id="rId4" Type="http://schemas.openxmlformats.org/officeDocument/2006/relationships/image" Target="../media/image13.tm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4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3.xml"/><Relationship Id="rId4" Type="http://schemas.openxmlformats.org/officeDocument/2006/relationships/image" Target="../media/image13.tm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5.xml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7.xml"/><Relationship Id="rId4" Type="http://schemas.openxmlformats.org/officeDocument/2006/relationships/image" Target="../media/image1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geogebra.org/m/tgceabb2#material/tnnhu7gz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eogebra.org/m/f3wrypfh#material/qrar4br5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9.xml"/><Relationship Id="rId4" Type="http://schemas.openxmlformats.org/officeDocument/2006/relationships/image" Target="../media/image13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1.xml"/><Relationship Id="rId4" Type="http://schemas.openxmlformats.org/officeDocument/2006/relationships/image" Target="../media/image14.tm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3.xml"/><Relationship Id="rId4" Type="http://schemas.openxmlformats.org/officeDocument/2006/relationships/image" Target="../media/image14.tm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15.xml"/><Relationship Id="rId4" Type="http://schemas.openxmlformats.org/officeDocument/2006/relationships/image" Target="../media/image14.tm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7.xml"/><Relationship Id="rId4" Type="http://schemas.openxmlformats.org/officeDocument/2006/relationships/image" Target="../media/image14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cb7tfq8n" TargetMode="Externa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19.xml"/><Relationship Id="rId4" Type="http://schemas.openxmlformats.org/officeDocument/2006/relationships/image" Target="../media/image14.tm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2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1.xml"/><Relationship Id="rId4" Type="http://schemas.openxmlformats.org/officeDocument/2006/relationships/image" Target="../media/image14.tm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4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3.xml"/><Relationship Id="rId4" Type="http://schemas.openxmlformats.org/officeDocument/2006/relationships/image" Target="../media/image1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s://www.geogebra.org/m/tgceabb2#material/qcwutumt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6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25.xml"/><Relationship Id="rId4" Type="http://schemas.openxmlformats.org/officeDocument/2006/relationships/image" Target="../media/image14.tmp"/><Relationship Id="rId9" Type="http://schemas.openxmlformats.org/officeDocument/2006/relationships/hyperlink" Target="https://www.math.purdue.edu/~fernan87/assets/docs/23SU/SU23_MA16020_L13_Notes.pdf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geogebra.org/m/f3wrypfh#material/cb7tfq8n" TargetMode="External"/><Relationship Id="rId7" Type="http://schemas.openxmlformats.org/officeDocument/2006/relationships/customXml" Target="../ink/ink2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7.xml"/><Relationship Id="rId4" Type="http://schemas.openxmlformats.org/officeDocument/2006/relationships/image" Target="../media/image14.tmp"/><Relationship Id="rId9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ttnatysu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ttnatysu" TargetMode="Externa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ttnatysu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23SU/SU23_MA16020_L13_Notes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q38jv7yy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q38jv7yy" TargetMode="External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q38jv7yy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23SU/SU23_MA16020_L13_Notes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wgncmp2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wgncmp2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gwgncmp2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23SU/SU23_MA16020_L13_Notes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z7r6nxy" TargetMode="Externa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z7r6nxy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3wrypfh#material/wz7r6nxy" TargetMode="Externa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23SU/SU23_MA16020_L13_Notes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3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38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3wrypf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jqfyndp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jqfyndp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hyperlink" Target="https://www.geogebra.org/m/jqfyndp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NO CLASS ON MONDAY 7/3 or TUESDAY 7/4</a:t>
            </a:r>
          </a:p>
          <a:p>
            <a:endParaRPr lang="en-US" sz="2400" dirty="0"/>
          </a:p>
          <a:p>
            <a:r>
              <a:rPr lang="en-US" sz="2400" dirty="0"/>
              <a:t>CLASS RESUMES ON WEDNESDAY 7/5</a:t>
            </a:r>
            <a:endParaRPr lang="en-US" sz="2000" dirty="0"/>
          </a:p>
          <a:p>
            <a:pPr lvl="2"/>
            <a:endParaRPr lang="en-US" sz="2000" dirty="0"/>
          </a:p>
          <a:p>
            <a:r>
              <a:rPr lang="en-US" sz="2400" dirty="0"/>
              <a:t>1-WEEK REMINDER</a:t>
            </a:r>
          </a:p>
          <a:p>
            <a:pPr lvl="1"/>
            <a:r>
              <a:rPr lang="en-US" sz="2200" dirty="0"/>
              <a:t>Exam 2 on FRIDAY 7/7 @ 9:30 – 11 am</a:t>
            </a:r>
          </a:p>
          <a:p>
            <a:pPr lvl="1"/>
            <a:r>
              <a:rPr lang="en-US" sz="2200" dirty="0"/>
              <a:t>Location: HAMP 3144</a:t>
            </a:r>
          </a:p>
          <a:p>
            <a:pPr lvl="1"/>
            <a:r>
              <a:rPr lang="en-US" sz="2200" dirty="0"/>
              <a:t>Duration: 1 hour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4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8998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EC096E5-989C-0EA7-12F3-130808C52D4B}"/>
              </a:ext>
            </a:extLst>
          </p:cNvPr>
          <p:cNvSpPr/>
          <p:nvPr/>
        </p:nvSpPr>
        <p:spPr>
          <a:xfrm>
            <a:off x="4127681" y="391844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A57686A-8398-3032-2252-09FA5DCC5996}"/>
              </a:ext>
            </a:extLst>
          </p:cNvPr>
          <p:cNvSpPr/>
          <p:nvPr/>
        </p:nvSpPr>
        <p:spPr>
          <a:xfrm flipH="1">
            <a:off x="4127680" y="22485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???</a:t>
            </a:r>
          </a:p>
        </p:txBody>
      </p:sp>
      <p:pic>
        <p:nvPicPr>
          <p:cNvPr id="10" name="Screen Recording 9">
            <a:hlinkClick r:id="" action="ppaction://media"/>
            <a:extLst>
              <a:ext uri="{FF2B5EF4-FFF2-40B4-BE49-F238E27FC236}">
                <a16:creationId xmlns:a16="http://schemas.microsoft.com/office/drawing/2014/main" id="{46D9C41F-9841-FC46-C05F-D5F1F8DA8A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521" y="2954747"/>
            <a:ext cx="4642655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/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B050"/>
                    </a:solidFill>
                  </a:rPr>
                  <a:t>Technically, yes. It is a Washer Problem.</a:t>
                </a:r>
              </a:p>
              <a:p>
                <a:r>
                  <a:rPr lang="en-US" sz="2000" b="1" dirty="0">
                    <a:solidFill>
                      <a:srgbClr val="00B050"/>
                    </a:solidFill>
                  </a:rPr>
                  <a:t>But there are two issues: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Given we are revolving around y-axis, we want to solve our equations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i.e. Solve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	But that is easier said than done.</a:t>
                </a:r>
              </a:p>
              <a:p>
                <a:endParaRPr lang="en-US" sz="200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dirty="0"/>
                  <a:t>For washer problems, we need two equations for each radius.</a:t>
                </a:r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Here we have both radius depend on the same function.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7A0E65-22CE-005B-8E62-5B61A650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2" y="2133601"/>
                <a:ext cx="7758545" cy="4708981"/>
              </a:xfrm>
              <a:prstGeom prst="rect">
                <a:avLst/>
              </a:prstGeom>
              <a:blipFill>
                <a:blip r:embed="rId5"/>
                <a:stretch>
                  <a:fillRect l="-864" t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0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446"/>
    </mc:Choice>
    <mc:Fallback xmlns="">
      <p:transition advTm="134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4B4-144E-CE99-BA11-08CBF0DC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09" y="1957137"/>
            <a:ext cx="10561418" cy="3931640"/>
          </a:xfrm>
        </p:spPr>
        <p:txBody>
          <a:bodyPr/>
          <a:lstStyle/>
          <a:p>
            <a:pPr algn="l"/>
            <a:r>
              <a:rPr lang="en-US" dirty="0"/>
              <a:t>So how can I do this kind of problem without giving myself a headache?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58904-5CC7-BA80-0131-F486B35729D8}"/>
              </a:ext>
            </a:extLst>
          </p:cNvPr>
          <p:cNvSpPr txBox="1"/>
          <p:nvPr/>
        </p:nvSpPr>
        <p:spPr>
          <a:xfrm>
            <a:off x="802105" y="5089864"/>
            <a:ext cx="10704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  <a:ea typeface="+mj-ea"/>
                <a:cs typeface="+mj-cs"/>
              </a:rPr>
              <a:t>ANSWER: SHELL METHOD</a:t>
            </a:r>
          </a:p>
        </p:txBody>
      </p:sp>
    </p:spTree>
    <p:extLst>
      <p:ext uri="{BB962C8B-B14F-4D97-AF65-F5344CB8AC3E}">
        <p14:creationId xmlns:p14="http://schemas.microsoft.com/office/powerpoint/2010/main" val="24996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What’s a (Cylindrical) Shell?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Before we would find the volume by taking cuts perpendicular to the axis,</a:t>
                </a:r>
              </a:p>
              <a:p>
                <a:pPr lvl="1"/>
                <a:r>
                  <a:rPr lang="en-US" sz="2000" b="1" dirty="0">
                    <a:solidFill>
                      <a:schemeClr val="accent1"/>
                    </a:solidFill>
                  </a:rPr>
                  <a:t>In Shells, we take cuts parallel to our axis (as shown in the image in the right)</a:t>
                </a:r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The reason is USEFUL is that </a:t>
                </a:r>
              </a:p>
              <a:p>
                <a:pPr lvl="1"/>
                <a:r>
                  <a:rPr lang="en-US" sz="20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in terms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b="1" dirty="0">
                    <a:solidFill>
                      <a:schemeClr val="accent1"/>
                    </a:solidFill>
                  </a:rPr>
                  <a:t>What’s the formula of that shell?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9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32DE578-8CCB-59C7-D195-C5F684339996}"/>
              </a:ext>
            </a:extLst>
          </p:cNvPr>
          <p:cNvSpPr/>
          <p:nvPr/>
        </p:nvSpPr>
        <p:spPr>
          <a:xfrm rot="16200000" flipH="1" flipV="1">
            <a:off x="11166778" y="5638801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Geometry Time: Let’s Flatten the Shell on the Right…</a:t>
            </a:r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1192"/>
          <a:stretch/>
        </p:blipFill>
        <p:spPr>
          <a:xfrm>
            <a:off x="818182" y="2220944"/>
            <a:ext cx="3065564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0" y="642582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E6830FA-D8F4-E0AC-C3D3-C248A842D9DB}"/>
              </a:ext>
            </a:extLst>
          </p:cNvPr>
          <p:cNvSpPr/>
          <p:nvPr/>
        </p:nvSpPr>
        <p:spPr>
          <a:xfrm rot="16200000">
            <a:off x="6594778" y="2757055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E5C12-4890-5614-7ADD-C5A0A47FB3FD}"/>
              </a:ext>
            </a:extLst>
          </p:cNvPr>
          <p:cNvSpPr/>
          <p:nvPr/>
        </p:nvSpPr>
        <p:spPr>
          <a:xfrm>
            <a:off x="7051978" y="2757055"/>
            <a:ext cx="4572000" cy="2881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B814D-73CB-3793-19FE-04D6FE00D10B}"/>
              </a:ext>
            </a:extLst>
          </p:cNvPr>
          <p:cNvSpPr/>
          <p:nvPr/>
        </p:nvSpPr>
        <p:spPr>
          <a:xfrm>
            <a:off x="6594778" y="3214255"/>
            <a:ext cx="4572000" cy="2881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6F83-9B90-9770-322D-F904C4206397}"/>
              </a:ext>
            </a:extLst>
          </p:cNvPr>
          <p:cNvCxnSpPr/>
          <p:nvPr/>
        </p:nvCxnSpPr>
        <p:spPr>
          <a:xfrm flipV="1">
            <a:off x="11145218" y="2768445"/>
            <a:ext cx="457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9F70B6-B335-8040-4F58-047E5CE0A345}"/>
              </a:ext>
            </a:extLst>
          </p:cNvPr>
          <p:cNvCxnSpPr/>
          <p:nvPr/>
        </p:nvCxnSpPr>
        <p:spPr>
          <a:xfrm>
            <a:off x="7051978" y="2576945"/>
            <a:ext cx="457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42336-A9E3-6F76-A152-21E69B248F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744" y="4655821"/>
            <a:ext cx="28803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95133-90CE-9A84-A281-E6A2F6443EB1}"/>
              </a:ext>
            </a:extLst>
          </p:cNvPr>
          <p:cNvCxnSpPr>
            <a:cxnSpLocks/>
          </p:cNvCxnSpPr>
          <p:nvPr/>
        </p:nvCxnSpPr>
        <p:spPr>
          <a:xfrm flipV="1">
            <a:off x="11441631" y="5638801"/>
            <a:ext cx="496909" cy="4937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/>
              <p:nvPr/>
            </p:nvSpPr>
            <p:spPr>
              <a:xfrm>
                <a:off x="8063238" y="2304163"/>
                <a:ext cx="2549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Circumference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38" y="2304163"/>
                <a:ext cx="2549480" cy="276999"/>
              </a:xfrm>
              <a:prstGeom prst="rect">
                <a:avLst/>
              </a:prstGeom>
              <a:blipFill>
                <a:blip r:embed="rId4"/>
                <a:stretch>
                  <a:fillRect l="-5742" t="-28889" r="-143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53DD191-13F1-1544-681D-1CF9B5D8E56C}"/>
              </a:ext>
            </a:extLst>
          </p:cNvPr>
          <p:cNvSpPr txBox="1"/>
          <p:nvPr/>
        </p:nvSpPr>
        <p:spPr>
          <a:xfrm rot="16200000">
            <a:off x="5751050" y="4378129"/>
            <a:ext cx="7133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C503BF-54A8-236F-218D-4250094B2581}"/>
                  </a:ext>
                </a:extLst>
              </p:cNvPr>
              <p:cNvSpPr txBox="1"/>
              <p:nvPr/>
            </p:nvSpPr>
            <p:spPr>
              <a:xfrm>
                <a:off x="10807355" y="6287500"/>
                <a:ext cx="1268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Radius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C503BF-54A8-236F-218D-4250094B2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355" y="6287500"/>
                <a:ext cx="1268552" cy="276999"/>
              </a:xfrm>
              <a:prstGeom prst="rect">
                <a:avLst/>
              </a:prstGeom>
              <a:blipFill>
                <a:blip r:embed="rId5"/>
                <a:stretch>
                  <a:fillRect l="-11538" t="-28261" r="-336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Right 24">
            <a:extLst>
              <a:ext uri="{FF2B5EF4-FFF2-40B4-BE49-F238E27FC236}">
                <a16:creationId xmlns:a16="http://schemas.microsoft.com/office/drawing/2014/main" id="{BB0DC122-EB87-DD76-26B7-119458991DD5}"/>
              </a:ext>
            </a:extLst>
          </p:cNvPr>
          <p:cNvSpPr/>
          <p:nvPr/>
        </p:nvSpPr>
        <p:spPr>
          <a:xfrm>
            <a:off x="4336473" y="4197928"/>
            <a:ext cx="1526250" cy="71333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7" grpId="0" animBg="1"/>
      <p:bldP spid="21" grpId="0"/>
      <p:bldP spid="22" grpId="0"/>
      <p:bldP spid="23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32DE578-8CCB-59C7-D195-C5F684339996}"/>
              </a:ext>
            </a:extLst>
          </p:cNvPr>
          <p:cNvSpPr/>
          <p:nvPr/>
        </p:nvSpPr>
        <p:spPr>
          <a:xfrm rot="16200000" flipH="1" flipV="1">
            <a:off x="11166778" y="5638801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Geometry Time: Let’s Flatten the Shell on the Right…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E6830FA-D8F4-E0AC-C3D3-C248A842D9DB}"/>
              </a:ext>
            </a:extLst>
          </p:cNvPr>
          <p:cNvSpPr/>
          <p:nvPr/>
        </p:nvSpPr>
        <p:spPr>
          <a:xfrm rot="16200000">
            <a:off x="6594778" y="2757055"/>
            <a:ext cx="457200" cy="4572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E5C12-4890-5614-7ADD-C5A0A47FB3FD}"/>
              </a:ext>
            </a:extLst>
          </p:cNvPr>
          <p:cNvSpPr/>
          <p:nvPr/>
        </p:nvSpPr>
        <p:spPr>
          <a:xfrm>
            <a:off x="7051978" y="2757055"/>
            <a:ext cx="4572000" cy="2881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AB814D-73CB-3793-19FE-04D6FE00D10B}"/>
              </a:ext>
            </a:extLst>
          </p:cNvPr>
          <p:cNvSpPr/>
          <p:nvPr/>
        </p:nvSpPr>
        <p:spPr>
          <a:xfrm>
            <a:off x="6594778" y="3214255"/>
            <a:ext cx="4572000" cy="2881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FF6F83-9B90-9770-322D-F904C4206397}"/>
              </a:ext>
            </a:extLst>
          </p:cNvPr>
          <p:cNvCxnSpPr/>
          <p:nvPr/>
        </p:nvCxnSpPr>
        <p:spPr>
          <a:xfrm flipV="1">
            <a:off x="11145218" y="2768445"/>
            <a:ext cx="457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9F70B6-B335-8040-4F58-047E5CE0A345}"/>
              </a:ext>
            </a:extLst>
          </p:cNvPr>
          <p:cNvCxnSpPr/>
          <p:nvPr/>
        </p:nvCxnSpPr>
        <p:spPr>
          <a:xfrm>
            <a:off x="7051978" y="2576945"/>
            <a:ext cx="4572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442336-A9E3-6F76-A152-21E69B248F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79744" y="4655821"/>
            <a:ext cx="288036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95133-90CE-9A84-A281-E6A2F6443EB1}"/>
              </a:ext>
            </a:extLst>
          </p:cNvPr>
          <p:cNvCxnSpPr>
            <a:cxnSpLocks/>
          </p:cNvCxnSpPr>
          <p:nvPr/>
        </p:nvCxnSpPr>
        <p:spPr>
          <a:xfrm flipV="1">
            <a:off x="11441631" y="5638801"/>
            <a:ext cx="496909" cy="4937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/>
              <p:nvPr/>
            </p:nvSpPr>
            <p:spPr>
              <a:xfrm>
                <a:off x="8063238" y="2304163"/>
                <a:ext cx="2549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Circumference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02168A-FB26-E05D-82C4-0A7885E55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38" y="2304163"/>
                <a:ext cx="2549480" cy="276999"/>
              </a:xfrm>
              <a:prstGeom prst="rect">
                <a:avLst/>
              </a:prstGeom>
              <a:blipFill>
                <a:blip r:embed="rId2"/>
                <a:stretch>
                  <a:fillRect l="-5742" t="-28889" r="-143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53DD191-13F1-1544-681D-1CF9B5D8E56C}"/>
              </a:ext>
            </a:extLst>
          </p:cNvPr>
          <p:cNvSpPr txBox="1"/>
          <p:nvPr/>
        </p:nvSpPr>
        <p:spPr>
          <a:xfrm rot="16200000">
            <a:off x="5709485" y="4378129"/>
            <a:ext cx="7133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C503BF-54A8-236F-218D-4250094B2581}"/>
                  </a:ext>
                </a:extLst>
              </p:cNvPr>
              <p:cNvSpPr txBox="1"/>
              <p:nvPr/>
            </p:nvSpPr>
            <p:spPr>
              <a:xfrm>
                <a:off x="10807355" y="6287500"/>
                <a:ext cx="1268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Radius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C503BF-54A8-236F-218D-4250094B2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355" y="6287500"/>
                <a:ext cx="1268552" cy="276999"/>
              </a:xfrm>
              <a:prstGeom prst="rect">
                <a:avLst/>
              </a:prstGeom>
              <a:blipFill>
                <a:blip r:embed="rId3"/>
                <a:stretch>
                  <a:fillRect l="-11538" t="-28261" r="-336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05E67-5F5F-44BC-1E55-E67F0F2594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C031F-C608-1D27-7091-A1176257FB56}"/>
              </a:ext>
            </a:extLst>
          </p:cNvPr>
          <p:cNvSpPr/>
          <p:nvPr/>
        </p:nvSpPr>
        <p:spPr>
          <a:xfrm>
            <a:off x="242646" y="2143307"/>
            <a:ext cx="5486400" cy="4572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So the volume of the </a:t>
                </a:r>
                <a:r>
                  <a:rPr lang="en-US" b="1" dirty="0">
                    <a:solidFill>
                      <a:srgbClr val="00B050"/>
                    </a:solidFill>
                  </a:rPr>
                  <a:t>green image</a:t>
                </a:r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circumference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height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thickness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r>
                  <a:rPr lang="en-US" dirty="0"/>
                  <a:t>The height is determined if you have one or two functions.</a:t>
                </a:r>
              </a:p>
              <a:p>
                <a:pPr lvl="1"/>
                <a:r>
                  <a:rPr lang="en-US" dirty="0"/>
                  <a:t>i.e. Top - Bottom or Right – Left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So, in the dx case,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𝐵𝑜𝑡𝑡𝑜𝑚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i.e</a:t>
                </a:r>
                <a:r>
                  <a:rPr lang="en-US" dirty="0">
                    <a:solidFill>
                      <a:srgbClr val="00B050"/>
                    </a:solidFill>
                  </a:rPr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𝑇𝑜𝑝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𝐵𝑜𝑡𝑡𝑜𝑚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93EB751-B02B-1F8B-29A2-787FCE1C0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491385" cy="441404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3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thing about Shell Method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126" y="3193473"/>
                <a:ext cx="5185873" cy="3099049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</a:rPr>
                  <a:t>Rotating around y-axis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“ dx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126" y="3193473"/>
                <a:ext cx="5185873" cy="30990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9BCEF-658B-4DC0-8A04-358006DF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0126" y="2223023"/>
            <a:ext cx="10571998" cy="970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Since we are just cutting out parallel to the axis, we choose dx or </a:t>
            </a:r>
            <a:r>
              <a:rPr lang="en-US" sz="2600" dirty="0" err="1"/>
              <a:t>dy</a:t>
            </a:r>
            <a:r>
              <a:rPr lang="en-US" sz="2600" dirty="0"/>
              <a:t> in the following way: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3193472"/>
                <a:ext cx="5185873" cy="3099049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B050"/>
                    </a:solidFill>
                  </a:rPr>
                  <a:t>Rotating around x-axis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“ </a:t>
                </a:r>
                <a:r>
                  <a:rPr lang="en-US" sz="2400" b="1" dirty="0" err="1">
                    <a:solidFill>
                      <a:srgbClr val="00B050"/>
                    </a:solidFill>
                  </a:rPr>
                  <a:t>dy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 “ problem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𝑅𝑖𝑔h𝑡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𝐿𝑒𝑓𝑡</m:t>
                              </m:r>
                            </m:e>
                          </m:d>
                        </m:e>
                      </m:nary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1E4424C-D091-3E2A-DC58-FCF5E51BE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3193472"/>
                <a:ext cx="5185873" cy="3099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718EA6-FB81-850C-63E2-C191FD2BBF7B}"/>
              </a:ext>
            </a:extLst>
          </p:cNvPr>
          <p:cNvSpPr txBox="1"/>
          <p:nvPr/>
        </p:nvSpPr>
        <p:spPr>
          <a:xfrm>
            <a:off x="661234" y="6410812"/>
            <a:ext cx="1106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If you need more of an explanation of where the Shell Method comes look at the hidden slides. </a:t>
            </a:r>
          </a:p>
        </p:txBody>
      </p:sp>
    </p:spTree>
    <p:extLst>
      <p:ext uri="{BB962C8B-B14F-4D97-AF65-F5344CB8AC3E}">
        <p14:creationId xmlns:p14="http://schemas.microsoft.com/office/powerpoint/2010/main" val="22323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 fontScale="92500"/>
              </a:bodyPr>
              <a:lstStyle/>
              <a:p>
                <a:r>
                  <a:rPr lang="en-US" sz="2000" dirty="0"/>
                  <a:t>To find the volume of this hollow cylinder, we used the same idea when washers were first introduced.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𝑜𝑢𝑡𝑒𝑟</m:t>
                          </m:r>
                        </m:sub>
                      </m:sSub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𝑖𝑛𝑛𝑒𝑟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</a:pPr>
                <a:r>
                  <a:rPr lang="en-US" sz="2100" dirty="0"/>
                  <a:t>Remember the volume of a cylinder is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 dirty="0"/>
                  <a:t>. So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𝑜𝑢𝑡𝑒𝑟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and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𝑖𝑛𝑛𝑒𝑟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100" dirty="0"/>
                  <a:t>Hence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</p:spPr>
            <p:txBody>
              <a:bodyPr vert="horz" lIns="91440" tIns="45720" rIns="91440" bIns="45720" numCol="2" rtlCol="0"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So let’s be clever</a:t>
                </a:r>
              </a:p>
              <a:p>
                <a:r>
                  <a:rPr lang="en-US" dirty="0"/>
                  <a:t>Let’s take the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express it as an average.</a:t>
                </a:r>
              </a:p>
              <a:p>
                <a:pPr marL="0" indent="0" algn="ctr">
                  <a:buNone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 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)/2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/>
                  <a:t>To do that multiple the equation below by  2/2.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Since we have the average radius in our equation, we can now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6371" y="2390616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04C0965-B371-A3A8-92D8-F86B6487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Note that the difference of the radii gives us the thickness of the cylinder.</a:t>
                </a:r>
              </a:p>
              <a:p>
                <a:pPr lvl="1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be that difference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/>
                  <a:t>Hence we can say that the volume of the hollow cylinder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13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Shell Method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4C03E86-7F68-47B7-84BA-21BAD16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2207-A955-C551-D559-E68C86844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2" y="447188"/>
            <a:ext cx="5969629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GEOMETRY: Finding The Volume of A Hollow Cylinder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2400" dirty="0"/>
                  <a:t>One way to remember this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0050" lvl="2" indent="0">
                  <a:buNone/>
                </a:pPr>
                <a:r>
                  <a:rPr lang="en-US" sz="2400" dirty="0"/>
                  <a:t>is to see that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is the same as the circumference,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(as shown in the image) of the cylinder.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 this is just the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circumference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height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thickness.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CFD28D-E9BA-B178-FDC6-D89649312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0292" y="2222287"/>
                <a:ext cx="5969629" cy="44556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550FEC4-B5DD-4289-A5C7-9EA1C9F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EAF37F7B-10DB-42C1-B6DF-52912D0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8958C5-7663-A2A0-016A-D5D010834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932413"/>
            <a:ext cx="5318566" cy="51297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C1F6EC3-138B-90A1-CB06-0A9DE897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42" y="538744"/>
            <a:ext cx="5458043" cy="578051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75C6CF2-6CD3-C873-AAF1-FAC54F0FA3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94" y="519399"/>
            <a:ext cx="5426494" cy="57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890D-8FEE-0DFF-3698-FE84D201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72" y="430834"/>
            <a:ext cx="11091055" cy="1132230"/>
          </a:xfrm>
        </p:spPr>
        <p:txBody>
          <a:bodyPr/>
          <a:lstStyle/>
          <a:p>
            <a:r>
              <a:rPr lang="en-US" dirty="0"/>
              <a:t>So how does this help us answer Example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reason is USEFUL is that </a:t>
                </a:r>
              </a:p>
              <a:p>
                <a:pPr lvl="1"/>
                <a:r>
                  <a:rPr lang="en-US" sz="1800" dirty="0"/>
                  <a:t>For this problem, we no longer have to solve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 terms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If we picture one possible shell, it will have 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𝑅𝑎𝑑𝑖𝑢𝑠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h𝑒𝑖𝑔h𝑡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𝑐𝑖𝑟𝑐𝑢𝑚𝑓𝑒𝑟𝑒𝑛𝑐𝑒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As this shell spans the volume, we then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2338-251B-5237-403A-2D500B9D8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07818" y="2222287"/>
                <a:ext cx="5796767" cy="4414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43625FEB-738C-E9BA-2658-95BCD2A05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3343" y="2222287"/>
            <a:ext cx="6280839" cy="420487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4037A-5834-EB1E-99EA-8164B38550BA}"/>
              </a:ext>
            </a:extLst>
          </p:cNvPr>
          <p:cNvSpPr txBox="1"/>
          <p:nvPr/>
        </p:nvSpPr>
        <p:spPr>
          <a:xfrm>
            <a:off x="6492798" y="6451661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6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5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3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298B-BB75-CAE9-92C3-C65FE87DDC82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232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6"/>
    </mc:Choice>
    <mc:Fallback xmlns="">
      <p:transition spd="slow" advTm="1344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433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088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2222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5614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576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8E1E4-D742-F1AF-32CD-DF506B04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63" y="221674"/>
            <a:ext cx="3948122" cy="5226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D534-2DD4-7895-25EC-1C419EBDE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963" y="965995"/>
            <a:ext cx="3948122" cy="5670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We have learned how to find the volume of a solid of revolution by integrating</a:t>
            </a:r>
          </a:p>
          <a:p>
            <a:pPr lvl="1"/>
            <a:r>
              <a:rPr lang="en-US" sz="2400" dirty="0"/>
              <a:t> In the same way, we calculate the area under a curve</a:t>
            </a:r>
          </a:p>
          <a:p>
            <a:pPr lvl="2"/>
            <a:r>
              <a:rPr lang="en-US" sz="2400" dirty="0"/>
              <a:t> Running a line segment of varying length across the region, and adding them up</a:t>
            </a:r>
          </a:p>
          <a:p>
            <a:endParaRPr lang="en-US" sz="2400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FD79FBED-4E28-5CC3-13B4-5F4CBDA8778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75898" y="917144"/>
            <a:ext cx="6313452" cy="4982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3E6B44-82FC-06A0-2338-BBB6A5C8E277}"/>
              </a:ext>
            </a:extLst>
          </p:cNvPr>
          <p:cNvSpPr txBox="1"/>
          <p:nvPr/>
        </p:nvSpPr>
        <p:spPr>
          <a:xfrm>
            <a:off x="4929227" y="6365561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https://www.geogebra.org/m/tgceabb2#material/tnnhu7gz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2: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and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x-axis.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B277338-FE8A-A283-8D23-4BC67F93A6B5}"/>
              </a:ext>
            </a:extLst>
          </p:cNvPr>
          <p:cNvSpPr txBox="1"/>
          <p:nvPr/>
        </p:nvSpPr>
        <p:spPr>
          <a:xfrm>
            <a:off x="2750127" y="6211577"/>
            <a:ext cx="669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https://www.geogebra.org/m/f3wrypfh#material/qrar4br5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50A00B9-BBB0-CE16-4612-CE379923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2954747"/>
            <a:ext cx="4996021" cy="325683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EC24BF-F194-4EA3-0C2F-37DDD1ED768F}"/>
              </a:ext>
            </a:extLst>
          </p:cNvPr>
          <p:cNvGrpSpPr/>
          <p:nvPr/>
        </p:nvGrpSpPr>
        <p:grpSpPr>
          <a:xfrm>
            <a:off x="4516211" y="4957615"/>
            <a:ext cx="417240" cy="776880"/>
            <a:chOff x="4516211" y="4957615"/>
            <a:chExt cx="41724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14:cNvPr>
                <p14:cNvContentPartPr/>
                <p14:nvPr/>
              </p14:nvContentPartPr>
              <p14:xfrm>
                <a:off x="4558331" y="4957615"/>
                <a:ext cx="375120" cy="77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BEB90-AD4E-FA06-C3AB-69EAD1F722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9331" y="4948615"/>
                  <a:ext cx="3927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14:cNvPr>
                <p14:cNvContentPartPr/>
                <p14:nvPr/>
              </p14:nvContentPartPr>
              <p14:xfrm>
                <a:off x="4516211" y="5493295"/>
                <a:ext cx="19224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4B3B0A-AF29-8A62-8DB2-15935C714E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211" y="5484330"/>
                  <a:ext cx="209880" cy="10865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5C356E-B425-A24C-4E36-B9CC0E5D9810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612283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A) Disk/Washer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84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9171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6616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419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E4FB50-4E8B-5FD0-4067-C95830CC1D89}"/>
              </a:ext>
            </a:extLst>
          </p:cNvPr>
          <p:cNvSpPr txBox="1"/>
          <p:nvPr/>
        </p:nvSpPr>
        <p:spPr>
          <a:xfrm>
            <a:off x="1417618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797931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51909"/>
              </a:xfrm>
              <a:prstGeom prst="rect">
                <a:avLst/>
              </a:prstGeom>
              <a:blipFill>
                <a:blip r:embed="rId2"/>
                <a:stretch>
                  <a:fillRect l="-1423" t="-1931" r="-1851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419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970318"/>
              </a:xfrm>
              <a:prstGeom prst="rect">
                <a:avLst/>
              </a:prstGeom>
              <a:blipFill>
                <a:blip r:embed="rId2"/>
                <a:stretch>
                  <a:fillRect l="-1423" t="-1534" r="-185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2082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876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885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44D0BD74-2F0E-4D34-9C06-662E0DE5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0D0427-02A1-4FCC-A96A-C32F7D54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64A01B2C-270B-4617-9CE3-8AB51AC0D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CCDB8-2A02-4C06-9A11-1DFE4501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07818"/>
            <a:ext cx="3945994" cy="604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In other words,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866C6-FB4A-695E-2B60-31B728578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091" y="812800"/>
            <a:ext cx="3945994" cy="5837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We learned to find the volume of a solid of revolution by </a:t>
            </a:r>
          </a:p>
          <a:p>
            <a:pPr lvl="1"/>
            <a:r>
              <a:rPr lang="en-US" sz="2400" dirty="0"/>
              <a:t>Running some area across a shape and add them up.</a:t>
            </a:r>
          </a:p>
          <a:p>
            <a:pPr lvl="1"/>
            <a:r>
              <a:rPr lang="en-US" sz="2400" dirty="0"/>
              <a:t>Like in the case of the cylinder shown on the right.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3960A255-5D7F-455B-9869-0536C927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creen Recording 14">
            <a:hlinkClick r:id="" action="ppaction://media"/>
            <a:extLst>
              <a:ext uri="{FF2B5EF4-FFF2-40B4-BE49-F238E27FC236}">
                <a16:creationId xmlns:a16="http://schemas.microsoft.com/office/drawing/2014/main" id="{40F15E31-614D-6EF0-3446-FD5D1494A5FE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5627" y="996099"/>
            <a:ext cx="5095009" cy="490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C02B7-F4F8-9DA1-3C10-4C1DF9F89D90}"/>
              </a:ext>
            </a:extLst>
          </p:cNvPr>
          <p:cNvSpPr txBox="1"/>
          <p:nvPr/>
        </p:nvSpPr>
        <p:spPr>
          <a:xfrm>
            <a:off x="4864305" y="6203773"/>
            <a:ext cx="7117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https://www.geogebra.org/m/tgceabb2#material/qcwutumt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539430"/>
              </a:xfrm>
              <a:prstGeom prst="rect">
                <a:avLst/>
              </a:prstGeom>
              <a:blipFill>
                <a:blip r:embed="rId2"/>
                <a:stretch>
                  <a:fillRect l="-1423" t="-172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0AAF2A-F9EF-D8AA-2BBB-1307D9E84717}"/>
              </a:ext>
            </a:extLst>
          </p:cNvPr>
          <p:cNvSpPr txBox="1"/>
          <p:nvPr/>
        </p:nvSpPr>
        <p:spPr>
          <a:xfrm>
            <a:off x="1708563" y="3816521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19281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3: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about the y-axis using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arenR"/>
                </a:pPr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8562109" cy="3108543"/>
              </a:xfrm>
              <a:prstGeom prst="rect">
                <a:avLst/>
              </a:prstGeom>
              <a:blipFill>
                <a:blip r:embed="rId2"/>
                <a:stretch>
                  <a:fillRect l="-1423" t="-1961" r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1D2C72-E2D5-2B17-2517-B7D7F03214D9}"/>
              </a:ext>
            </a:extLst>
          </p:cNvPr>
          <p:cNvSpPr txBox="1"/>
          <p:nvPr/>
        </p:nvSpPr>
        <p:spPr>
          <a:xfrm>
            <a:off x="2653145" y="6211577"/>
            <a:ext cx="6885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https://www.geogebra.org/m/f3wrypfh#material/cb7tfq8n</a:t>
            </a:r>
            <a:r>
              <a:rPr lang="en-US" dirty="0"/>
              <a:t> 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1B67BC0-C46D-9975-DC6C-5685CD39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54" y="277091"/>
            <a:ext cx="3029373" cy="56681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5CCBA6-486F-1CDC-2D88-9CE3B33079EF}"/>
              </a:ext>
            </a:extLst>
          </p:cNvPr>
          <p:cNvGrpSpPr/>
          <p:nvPr/>
        </p:nvGrpSpPr>
        <p:grpSpPr>
          <a:xfrm>
            <a:off x="9298102" y="325583"/>
            <a:ext cx="1441080" cy="587160"/>
            <a:chOff x="9325811" y="109495"/>
            <a:chExt cx="144108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14:cNvPr>
                <p14:cNvContentPartPr/>
                <p14:nvPr/>
              </p14:nvContentPartPr>
              <p14:xfrm>
                <a:off x="9325811" y="109495"/>
                <a:ext cx="144108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8A875-518D-5474-3CED-F8F566DF58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6811" y="100495"/>
                  <a:ext cx="14587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14:cNvPr>
                <p14:cNvContentPartPr/>
                <p14:nvPr/>
              </p14:nvContentPartPr>
              <p14:xfrm>
                <a:off x="9663851" y="429535"/>
                <a:ext cx="146880" cy="267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D5C33E-4311-BA92-6AAA-43D41DC9AA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654851" y="420535"/>
                  <a:ext cx="16452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/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Interesting Question: Which integral is easier to compute?</a:t>
                </a:r>
              </a:p>
              <a:p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indent="-342900">
                  <a:buAutoNum type="alphaUcParenR"/>
                </a:pPr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Disk/Washer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240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B) Shell Method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sz="2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38A09A-ADDB-A624-DBE6-8EEB941D4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701636"/>
                <a:ext cx="8451273" cy="3599832"/>
              </a:xfrm>
              <a:prstGeom prst="rect">
                <a:avLst/>
              </a:prstGeom>
              <a:blipFill>
                <a:blip r:embed="rId9"/>
                <a:stretch>
                  <a:fillRect l="-1154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229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730831-D1DB-AA69-A8A1-D6437E54C2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l"/>
                <a:r>
                  <a:rPr lang="en-US" sz="5400" dirty="0"/>
                  <a:t>What happens if we are revolving around non-Axes (like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400" dirty="0"/>
                  <a:t> or </a:t>
                </a:r>
                <a14:m>
                  <m:oMath xmlns:m="http://schemas.openxmlformats.org/officeDocument/2006/math"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5400" dirty="0"/>
                  <a:t>) ?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730831-D1DB-AA69-A8A1-D6437E54C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74BD-4747-B0D7-993F-440232C98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dirty="0"/>
              <a:t>For the most part, everything stays the same except for the </a:t>
            </a:r>
            <a:r>
              <a:rPr lang="en-US" sz="2800" b="1" dirty="0">
                <a:solidFill>
                  <a:schemeClr val="accent1"/>
                </a:solidFill>
              </a:rPr>
              <a:t>RADIUS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745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5E33-73CC-A410-D001-9DA6D1D6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there are more formulas…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861F4-73A8-3925-2408-371BF1B9697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87928" y="2000606"/>
                <a:ext cx="6004585" cy="418852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Rotating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861F4-73A8-3925-2408-371BF1B96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7928" y="2000606"/>
                <a:ext cx="6004585" cy="41885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069A0-AAA4-1362-C320-D1C36279F6C6}"/>
                  </a:ext>
                </a:extLst>
              </p:cNvPr>
              <p:cNvSpPr txBox="1"/>
              <p:nvPr/>
            </p:nvSpPr>
            <p:spPr>
              <a:xfrm>
                <a:off x="1370239" y="6313829"/>
                <a:ext cx="92686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chemeClr val="accent1"/>
                    </a:solidFill>
                  </a:rPr>
                  <a:t> is the bottom bound of the integral </a:t>
                </a:r>
                <a:r>
                  <a:rPr lang="en-US" b="1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is the top bound of the integral</a:t>
                </a:r>
              </a:p>
              <a:p>
                <a:endParaRPr lang="en-US" sz="1800" b="1" dirty="0">
                  <a:solidFill>
                    <a:schemeClr val="accent1"/>
                  </a:solidFill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069A0-AAA4-1362-C320-D1C36279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39" y="6313829"/>
                <a:ext cx="9268691" cy="923330"/>
              </a:xfrm>
              <a:prstGeom prst="rect">
                <a:avLst/>
              </a:prstGeom>
              <a:blipFill>
                <a:blip r:embed="rId3"/>
                <a:stretch>
                  <a:fillRect l="-592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BC9C747-68EA-B169-E034-6F21A047BED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275487"/>
                <a:ext cx="6096001" cy="3638764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Rotating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BC9C747-68EA-B169-E034-6F21A047B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275487"/>
                <a:ext cx="6096001" cy="363876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65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575E33-73CC-A410-D001-9DA6D1D686E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56553" y="621260"/>
                <a:ext cx="6397554" cy="5203824"/>
              </a:xfrm>
              <a:effectLst/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5600" dirty="0"/>
                  <a:t>Why do we need to consider whether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600" i="1" dirty="0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5600" dirty="0"/>
                  <a:t>     (or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600" i="1" dirty="0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5600" dirty="0"/>
                  <a:t>) is less than a or more than b?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575E33-73CC-A410-D001-9DA6D1D686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56553" y="621260"/>
                <a:ext cx="6397554" cy="5203824"/>
              </a:xfrm>
              <a:blipFill>
                <a:blip r:embed="rId2"/>
                <a:stretch>
                  <a:fillRect l="-2383" r="-5338" b="-25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21" name="Freeform: Shape 12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861F4-73A8-3925-2408-371BF1B9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6" y="2281574"/>
            <a:ext cx="3994015" cy="2294852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Remember </a:t>
            </a:r>
            <a:r>
              <a:rPr lang="en-US" sz="2800" dirty="0" err="1"/>
              <a:t>radiis</a:t>
            </a:r>
            <a:r>
              <a:rPr lang="en-US" sz="2800" dirty="0"/>
              <a:t> are always positive, so we need to ensure that.</a:t>
            </a:r>
          </a:p>
        </p:txBody>
      </p:sp>
    </p:spTree>
    <p:extLst>
      <p:ext uri="{BB962C8B-B14F-4D97-AF65-F5344CB8AC3E}">
        <p14:creationId xmlns:p14="http://schemas.microsoft.com/office/powerpoint/2010/main" val="26814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90494F-CC12-EC7D-6B1B-99B27D86396D}"/>
              </a:ext>
            </a:extLst>
          </p:cNvPr>
          <p:cNvSpPr txBox="1"/>
          <p:nvPr/>
        </p:nvSpPr>
        <p:spPr>
          <a:xfrm>
            <a:off x="2755421" y="6211577"/>
            <a:ext cx="668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https://www.geogebra.org/m/f3wrypfh#material/ttnatysu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805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90494F-CC12-EC7D-6B1B-99B27D86396D}"/>
              </a:ext>
            </a:extLst>
          </p:cNvPr>
          <p:cNvSpPr txBox="1"/>
          <p:nvPr/>
        </p:nvSpPr>
        <p:spPr>
          <a:xfrm>
            <a:off x="2755421" y="6211577"/>
            <a:ext cx="668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https://www.geogebra.org/m/f3wrypfh#material/ttnatysu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12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90494F-CC12-EC7D-6B1B-99B27D86396D}"/>
              </a:ext>
            </a:extLst>
          </p:cNvPr>
          <p:cNvSpPr txBox="1"/>
          <p:nvPr/>
        </p:nvSpPr>
        <p:spPr>
          <a:xfrm>
            <a:off x="2755421" y="6211577"/>
            <a:ext cx="668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https://www.geogebra.org/m/f3wrypfh#material/ttnatysu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A43D5-7340-42DA-171C-BAD4B42D720B}"/>
              </a:ext>
            </a:extLst>
          </p:cNvPr>
          <p:cNvSpPr txBox="1"/>
          <p:nvPr/>
        </p:nvSpPr>
        <p:spPr>
          <a:xfrm>
            <a:off x="6720174" y="3893069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267454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18C28F-8969-9A6B-9C59-C88938C974D1}"/>
              </a:ext>
            </a:extLst>
          </p:cNvPr>
          <p:cNvSpPr txBox="1"/>
          <p:nvPr/>
        </p:nvSpPr>
        <p:spPr>
          <a:xfrm>
            <a:off x="2668797" y="6211577"/>
            <a:ext cx="6854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https://www.geogebra.org/m/f3wrypfh#material/q38jv7yy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774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18C28F-8969-9A6B-9C59-C88938C974D1}"/>
              </a:ext>
            </a:extLst>
          </p:cNvPr>
          <p:cNvSpPr txBox="1"/>
          <p:nvPr/>
        </p:nvSpPr>
        <p:spPr>
          <a:xfrm>
            <a:off x="2668797" y="6211577"/>
            <a:ext cx="6854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https://www.geogebra.org/m/f3wrypfh#material/q38jv7yy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472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4252-6363-DDA4-973C-7C758865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55998"/>
            <a:ext cx="10571998" cy="1415479"/>
          </a:xfrm>
        </p:spPr>
        <p:txBody>
          <a:bodyPr/>
          <a:lstStyle/>
          <a:p>
            <a:r>
              <a:rPr lang="en-US" dirty="0"/>
              <a:t>But what were those “shapes”?</a:t>
            </a:r>
            <a:br>
              <a:rPr lang="en-US" dirty="0"/>
            </a:br>
            <a:r>
              <a:rPr lang="en-US" dirty="0"/>
              <a:t>		ANSWER: CROSS-SECTIONS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/>
                  <a:t>Sometimes it was a disk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b="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3129283-50C9-821F-7990-D4717F0CA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22733" y="2564222"/>
                <a:ext cx="5185873" cy="41829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1B64FA2B-1D2A-5F8C-81E5-0C60FB2F7284}"/>
              </a:ext>
            </a:extLst>
          </p:cNvPr>
          <p:cNvSpPr/>
          <p:nvPr/>
        </p:nvSpPr>
        <p:spPr>
          <a:xfrm>
            <a:off x="1644070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3833D3-880B-0E8A-F84D-3D74A9C907AD}"/>
              </a:ext>
            </a:extLst>
          </p:cNvPr>
          <p:cNvCxnSpPr>
            <a:cxnSpLocks/>
          </p:cNvCxnSpPr>
          <p:nvPr/>
        </p:nvCxnSpPr>
        <p:spPr>
          <a:xfrm flipV="1">
            <a:off x="3015670" y="3568660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88F197-302B-EE53-F089-364E3898C224}"/>
              </a:ext>
            </a:extLst>
          </p:cNvPr>
          <p:cNvSpPr txBox="1"/>
          <p:nvPr/>
        </p:nvSpPr>
        <p:spPr>
          <a:xfrm>
            <a:off x="3242591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Sometimes it was a washer</a:t>
                </a:r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r>
                  <a:rPr lang="en-US" sz="2400" dirty="0"/>
                  <a:t>Whose area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 algn="ctr">
                  <a:buFont typeface="Wingdings 2" charset="2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08656672-7798-7433-A30D-11F16DAE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25" y="2564222"/>
                <a:ext cx="5185873" cy="41829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4ACACD8-CB5E-0293-ADCC-BD4938D16BA5}"/>
              </a:ext>
            </a:extLst>
          </p:cNvPr>
          <p:cNvSpPr/>
          <p:nvPr/>
        </p:nvSpPr>
        <p:spPr>
          <a:xfrm>
            <a:off x="7417462" y="3117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6357D-5439-52E2-D132-437E801A269B}"/>
              </a:ext>
            </a:extLst>
          </p:cNvPr>
          <p:cNvSpPr txBox="1"/>
          <p:nvPr/>
        </p:nvSpPr>
        <p:spPr>
          <a:xfrm>
            <a:off x="9015983" y="3586110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28A98C-731E-D955-5FA0-87F8634E2109}"/>
              </a:ext>
            </a:extLst>
          </p:cNvPr>
          <p:cNvSpPr/>
          <p:nvPr/>
        </p:nvSpPr>
        <p:spPr>
          <a:xfrm>
            <a:off x="8103262" y="384397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83562-90D7-E0A4-956E-7652F6FB4878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8750905" y="4529770"/>
            <a:ext cx="72395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E160F2-D0E2-E747-DA8F-C774143FD40D}"/>
              </a:ext>
            </a:extLst>
          </p:cNvPr>
          <p:cNvSpPr txBox="1"/>
          <p:nvPr/>
        </p:nvSpPr>
        <p:spPr>
          <a:xfrm>
            <a:off x="8979530" y="450333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6991E-DA4E-138B-1BC8-688BCB82705B}"/>
              </a:ext>
            </a:extLst>
          </p:cNvPr>
          <p:cNvCxnSpPr>
            <a:cxnSpLocks/>
          </p:cNvCxnSpPr>
          <p:nvPr/>
        </p:nvCxnSpPr>
        <p:spPr>
          <a:xfrm flipV="1">
            <a:off x="8789062" y="3568660"/>
            <a:ext cx="1008025" cy="946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9" grpId="0"/>
      <p:bldP spid="11" grpId="0"/>
      <p:bldP spid="12" grpId="0" animBg="1"/>
      <p:bldP spid="14" grpId="0"/>
      <p:bldP spid="15" grpId="0" animBg="1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4: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,	and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8246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18C28F-8969-9A6B-9C59-C88938C974D1}"/>
              </a:ext>
            </a:extLst>
          </p:cNvPr>
          <p:cNvSpPr txBox="1"/>
          <p:nvPr/>
        </p:nvSpPr>
        <p:spPr>
          <a:xfrm>
            <a:off x="2668797" y="6211577"/>
            <a:ext cx="68544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https://www.geogebra.org/m/f3wrypfh#material/q38jv7yy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9104B-ACEB-0CC1-B0A5-78C8C51AA272}"/>
              </a:ext>
            </a:extLst>
          </p:cNvPr>
          <p:cNvSpPr txBox="1"/>
          <p:nvPr/>
        </p:nvSpPr>
        <p:spPr>
          <a:xfrm>
            <a:off x="6720174" y="3906924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824676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7EC589-50C8-B7E2-328A-1911F81D68DD}"/>
              </a:ext>
            </a:extLst>
          </p:cNvPr>
          <p:cNvSpPr txBox="1"/>
          <p:nvPr/>
        </p:nvSpPr>
        <p:spPr>
          <a:xfrm>
            <a:off x="2539760" y="6211577"/>
            <a:ext cx="7112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https://www.geogebra.org/m/f3wrypfh#material/gwgncmp2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562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7EC589-50C8-B7E2-328A-1911F81D68DD}"/>
              </a:ext>
            </a:extLst>
          </p:cNvPr>
          <p:cNvSpPr txBox="1"/>
          <p:nvPr/>
        </p:nvSpPr>
        <p:spPr>
          <a:xfrm>
            <a:off x="2539760" y="6211577"/>
            <a:ext cx="7112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https://www.geogebra.org/m/f3wrypfh#material/gwgncmp2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686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b="1" dirty="0">
                  <a:solidFill>
                    <a:schemeClr val="accent1"/>
                  </a:solidFill>
                  <a:latin typeface="+mj-lt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R"/>
                </a:pP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7EC589-50C8-B7E2-328A-1911F81D68DD}"/>
              </a:ext>
            </a:extLst>
          </p:cNvPr>
          <p:cNvSpPr txBox="1"/>
          <p:nvPr/>
        </p:nvSpPr>
        <p:spPr>
          <a:xfrm>
            <a:off x="2539760" y="6211577"/>
            <a:ext cx="7112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https://www.geogebra.org/m/f3wrypfh#material/gwgncmp2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0A936-957A-AAFB-0C23-9D8FB1770B7A}"/>
              </a:ext>
            </a:extLst>
          </p:cNvPr>
          <p:cNvSpPr txBox="1"/>
          <p:nvPr/>
        </p:nvSpPr>
        <p:spPr>
          <a:xfrm>
            <a:off x="6720174" y="3893069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461869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A2976AF-AD7F-8866-66F4-497CFD62D65A}"/>
              </a:ext>
            </a:extLst>
          </p:cNvPr>
          <p:cNvSpPr txBox="1"/>
          <p:nvPr/>
        </p:nvSpPr>
        <p:spPr>
          <a:xfrm>
            <a:off x="2651904" y="6211577"/>
            <a:ext cx="688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https://www.geogebra.org/m/f3wrypfh#material/wz7r6nxy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5665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A2976AF-AD7F-8866-66F4-497CFD62D65A}"/>
              </a:ext>
            </a:extLst>
          </p:cNvPr>
          <p:cNvSpPr txBox="1"/>
          <p:nvPr/>
        </p:nvSpPr>
        <p:spPr>
          <a:xfrm>
            <a:off x="2651904" y="6211577"/>
            <a:ext cx="688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https://www.geogebra.org/m/f3wrypfh#material/wz7r6nxy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419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5: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Consider the region bounded by:</a:t>
                </a:r>
                <a:endParaRPr lang="en-US" sz="2800" b="0" i="0" dirty="0">
                  <a:effectLst/>
                  <a:latin typeface="+mj-lt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+1,</m:t>
                    </m:r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		and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Set up the integral that represents the volume of solid obtained by the rotating the region using the </a:t>
                </a:r>
                <a:r>
                  <a:rPr lang="en-US" sz="2800" b="1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Shell Method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b)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BA0C95-770A-E48D-A64C-825A3246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r="-467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A2976AF-AD7F-8866-66F4-497CFD62D65A}"/>
              </a:ext>
            </a:extLst>
          </p:cNvPr>
          <p:cNvSpPr txBox="1"/>
          <p:nvPr/>
        </p:nvSpPr>
        <p:spPr>
          <a:xfrm>
            <a:off x="2651904" y="6211577"/>
            <a:ext cx="688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https://www.geogebra.org/m/f3wrypfh#material/wz7r6nxy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4A35C-96B5-AB3E-7741-A069D5539EEE}"/>
              </a:ext>
            </a:extLst>
          </p:cNvPr>
          <p:cNvSpPr txBox="1"/>
          <p:nvPr/>
        </p:nvSpPr>
        <p:spPr>
          <a:xfrm>
            <a:off x="6720174" y="3893069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271009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 or Shell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0000" y="2333123"/>
                <a:ext cx="10554574" cy="363651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Washer Method</a:t>
                </a:r>
              </a:p>
              <a:p>
                <a:pPr marL="0" indent="0">
                  <a:buNone/>
                </a:pPr>
                <a:endParaRPr lang="en-US" sz="3200" dirty="0">
                  <a:solidFill>
                    <a:srgbClr val="92D050"/>
                  </a:solidFill>
                </a:endParaRPr>
              </a:p>
              <a:p>
                <a:r>
                  <a:rPr lang="en-US" sz="3200" dirty="0"/>
                  <a:t>But if you find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in either method, 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is hard 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92D05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</a:rPr>
                  <a:t>Shell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333123"/>
                <a:ext cx="10554574" cy="36365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738133"/>
            <a:ext cx="10571998" cy="970450"/>
          </a:xfrm>
        </p:spPr>
        <p:txBody>
          <a:bodyPr/>
          <a:lstStyle/>
          <a:p>
            <a:r>
              <a:rPr lang="en-US" dirty="0"/>
              <a:t>Formulas from Lessons 10 and 11 and 13</a:t>
            </a:r>
            <a:br>
              <a:rPr lang="en-US" dirty="0"/>
            </a:br>
            <a:r>
              <a:rPr lang="en-US" dirty="0"/>
              <a:t>	Rotation around x-axis or y-axis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x-axis: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10000" y="2428676"/>
                <a:ext cx="5185873" cy="442932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900" b="1" dirty="0">
                    <a:solidFill>
                      <a:srgbClr val="00B050"/>
                    </a:solidFill>
                  </a:rPr>
                  <a:t>For rotation around y-axis:</a:t>
                </a:r>
              </a:p>
              <a:p>
                <a:r>
                  <a:rPr lang="en-US" sz="19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19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:endParaRPr lang="en-US" sz="1900" dirty="0"/>
              </a:p>
              <a:p>
                <a:r>
                  <a:rPr lang="en-US" sz="1900" dirty="0"/>
                  <a:t>Shell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5999" y="2153302"/>
                <a:ext cx="5194583" cy="470469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12 and 13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708495" cy="3776731"/>
              </a:xfrm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Shell Method: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𝐵𝑜𝑡𝑡𝑜𝑚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bottom bound of the integral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top bound of the integral.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708495" cy="377673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4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dirty="0"/>
                  <a:t>Disk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Wingdings 2" charset="2"/>
                  <a:buNone/>
                </a:pPr>
                <a:endParaRPr lang="en-US" dirty="0"/>
              </a:p>
              <a:p>
                <a:r>
                  <a:rPr lang="en-US" dirty="0"/>
                  <a:t>Washer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2" charset="2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22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2C1E-146C-B265-FCE8-5F904504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Lecture, we will be covering the case, when neither method (Disk nor Washer) is easy.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ED23-182D-3B13-5A33-8E8C89E6F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0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28" y="544193"/>
            <a:ext cx="10910943" cy="1173794"/>
          </a:xfrm>
        </p:spPr>
        <p:txBody>
          <a:bodyPr/>
          <a:lstStyle/>
          <a:p>
            <a:r>
              <a:rPr lang="en-US" dirty="0"/>
              <a:t>Formulas from Lesson 12 and 13</a:t>
            </a:r>
            <a:br>
              <a:rPr lang="en-US" dirty="0"/>
            </a:br>
            <a:r>
              <a:rPr lang="en-US" dirty="0"/>
              <a:t>		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708495" cy="3776731"/>
              </a:xfrm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Shell Method:</a:t>
                </a:r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𝑅𝑖𝑔h𝑡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𝐿𝑒𝑓𝑡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pPr marL="400050" lvl="1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bottom bound of the integral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top bound of the integral.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708495" cy="377673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4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2" charset="2"/>
                  <a:buNone/>
                </a:pPr>
                <a:r>
                  <a:rPr lang="en-US" sz="2400" b="1" dirty="0">
                    <a:solidFill>
                      <a:srgbClr val="00B05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dirty="0"/>
                  <a:t>Disk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Wingdings 2" charset="2"/>
                  <a:buNone/>
                </a:pPr>
                <a:endParaRPr lang="en-US" dirty="0"/>
              </a:p>
              <a:p>
                <a:r>
                  <a:rPr lang="en-US" dirty="0"/>
                  <a:t>Washer Method: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2" charset="2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CED2B914-6AAA-5FFE-B9F7-AF82E48DC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16" y="2153302"/>
                <a:ext cx="5194583" cy="377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r="14400000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893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</a:t>
            </a:r>
            <a:r>
              <a:rPr lang="en-US"/>
              <a:t>Lesson 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https://www.geogebra.org/m/f3wrypfh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9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+mj-lt"/>
                    <a:cs typeface="Times New Roman" panose="02020603050405020304" pitchFamily="18" charset="0"/>
                  </a:rPr>
                  <a:t>Draw the region.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677656"/>
              </a:xfrm>
              <a:prstGeom prst="rect">
                <a:avLst/>
              </a:prstGeom>
              <a:blipFill>
                <a:blip r:embed="rId2"/>
                <a:stretch>
                  <a:fillRect l="-1037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745036" y="639624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42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/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+mj-lt"/>
                    <a:cs typeface="Times New Roman" panose="02020603050405020304" pitchFamily="18" charset="0"/>
                  </a:rPr>
                  <a:t>Example 1:</a:t>
                </a:r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800" b="0" i="0" dirty="0">
                    <a:effectLst/>
                    <a:latin typeface="+mj-lt"/>
                    <a:cs typeface="Times New Roman" panose="02020603050405020304" pitchFamily="18" charset="0"/>
                  </a:rPr>
                  <a:t>Find the volume obtained by revolving the region bounded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 	and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+mj-lt"/>
                    <a:cs typeface="Times New Roman" panose="02020603050405020304" pitchFamily="18" charset="0"/>
                  </a:rPr>
                  <a:t>About the y-axis. </a:t>
                </a:r>
              </a:p>
              <a:p>
                <a:endParaRPr lang="en-US" sz="2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BE1E6A-6F40-A391-FD0D-CCED369DD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77091"/>
                <a:ext cx="11748654" cy="2246769"/>
              </a:xfrm>
              <a:prstGeom prst="rect">
                <a:avLst/>
              </a:prstGeom>
              <a:blipFill>
                <a:blip r:embed="rId2"/>
                <a:stretch>
                  <a:fillRect l="-1037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415A335-0DF0-F31B-46D4-352B8AE7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6" y="2954747"/>
            <a:ext cx="3502444" cy="3263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94A39-3DEA-F091-AE93-D2B9D3CA1101}"/>
              </a:ext>
            </a:extLst>
          </p:cNvPr>
          <p:cNvSpPr txBox="1"/>
          <p:nvPr/>
        </p:nvSpPr>
        <p:spPr>
          <a:xfrm>
            <a:off x="3156165" y="6464373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https://www.geogebra.org/m/jqfyndpu</a:t>
            </a:r>
            <a:r>
              <a:rPr lang="en-US" dirty="0"/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515B5B9-2B9D-0EC0-B5FF-320D25C90E5C}"/>
              </a:ext>
            </a:extLst>
          </p:cNvPr>
          <p:cNvSpPr/>
          <p:nvPr/>
        </p:nvSpPr>
        <p:spPr>
          <a:xfrm>
            <a:off x="3513326" y="178248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248A2404-9588-81F3-9DB8-F165646AD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29" y="2954747"/>
            <a:ext cx="6311936" cy="326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9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5312</TotalTime>
  <Words>3891</Words>
  <Application>Microsoft Office PowerPoint</Application>
  <PresentationFormat>Widescreen</PresentationFormat>
  <Paragraphs>450</Paragraphs>
  <Slides>61</Slides>
  <Notes>6</Notes>
  <HiddenSlides>5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Calibri</vt:lpstr>
      <vt:lpstr>Cambria Math</vt:lpstr>
      <vt:lpstr>Century Gothic</vt:lpstr>
      <vt:lpstr>Wingdings 2</vt:lpstr>
      <vt:lpstr>Quotable</vt:lpstr>
      <vt:lpstr>Reminders </vt:lpstr>
      <vt:lpstr>MA 16020: Lesson 13    Volume By Revolution      Shell Method    </vt:lpstr>
      <vt:lpstr>So far…</vt:lpstr>
      <vt:lpstr>In other words,</vt:lpstr>
      <vt:lpstr>But what were those “shapes”?   ANSWER: CROSS-SECTIONS</vt:lpstr>
      <vt:lpstr>In Today’s Lecture, we will be covering the case, when neither method (Disk nor Washer) is easy.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can I do this kind of problem without giving myself a headache?  </vt:lpstr>
      <vt:lpstr>What’s a (Cylindrical) Shell?</vt:lpstr>
      <vt:lpstr>Geometry Time: Let’s Flatten the Shell on the Right…</vt:lpstr>
      <vt:lpstr>Geometry Time: Let’s Flatten the Shell on the Right…</vt:lpstr>
      <vt:lpstr>One thing about Shell Method Formulas</vt:lpstr>
      <vt:lpstr>GEOMETRY: Finding The Volume of A Hollow Cylinder</vt:lpstr>
      <vt:lpstr>GEOMETRY: Finding The Volume of A Hollow Cylinder</vt:lpstr>
      <vt:lpstr>GEOMETRY: Finding The Volume of A Hollow Cylinder</vt:lpstr>
      <vt:lpstr>GEOMETRY: Finding The Volume of A Hollow Cylinder</vt:lpstr>
      <vt:lpstr>So how does this help us answer Example 1?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if we are revolving around non-Axes (like x=a or y=b) ? </vt:lpstr>
      <vt:lpstr>Well there are more formulas…</vt:lpstr>
      <vt:lpstr>Why do we need to consider whether x=#     (or y=#) is less than a or more than b?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 or Shell Method?</vt:lpstr>
      <vt:lpstr>Formulas from Lessons 10 and 11 and 13  Rotation around x-axis or y-axis</vt:lpstr>
      <vt:lpstr>Formulas from Lesson 12 and 13   Rotation around any non-Axis Formulas</vt:lpstr>
      <vt:lpstr>Formulas from Lesson 12 and 13   Rotation around any non-Axis Formulas</vt:lpstr>
      <vt:lpstr>GeoGebra Link for Lesson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50</cp:revision>
  <cp:lastPrinted>2022-02-22T18:34:08Z</cp:lastPrinted>
  <dcterms:created xsi:type="dcterms:W3CDTF">2022-02-21T17:56:34Z</dcterms:created>
  <dcterms:modified xsi:type="dcterms:W3CDTF">2023-07-06T16:51:46Z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2023-02-18T04:45:59Z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3a855e9c-ab00-48ec-9fde-58097edf39fc</vt:lpwstr>
  </property>
  <property fmtid="{D5CDD505-2E9C-101B-9397-08002B2CF9AE}" pid="8" name="MSIP_Label_4044bd30-2ed7-4c9d-9d12-46200872a97b_ContentBits">
    <vt:lpwstr>0</vt:lpwstr>
  </property>
</Properties>
</file>