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62" r:id="rId9"/>
    <p:sldId id="263" r:id="rId10"/>
    <p:sldId id="267" r:id="rId11"/>
    <p:sldId id="264" r:id="rId12"/>
    <p:sldId id="265" r:id="rId13"/>
    <p:sldId id="268" r:id="rId14"/>
    <p:sldId id="269" r:id="rId15"/>
    <p:sldId id="274" r:id="rId16"/>
    <p:sldId id="271" r:id="rId17"/>
    <p:sldId id="276" r:id="rId18"/>
    <p:sldId id="272" r:id="rId19"/>
    <p:sldId id="273" r:id="rId20"/>
    <p:sldId id="277" r:id="rId21"/>
    <p:sldId id="275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Straight Connector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Straight Connector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5" name="Straight Connector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D16CC-F576-4EA5-ACFC-E9B63693314B}" type="datetimeFigureOut">
              <a:rPr lang="en-US"/>
              <a:pPr>
                <a:defRPr/>
              </a:pPr>
              <a:t>9/30/2010</a:t>
            </a:fld>
            <a:endParaRPr lang="en-US" dirty="0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57375-DEC3-4407-8F4E-C13A38FD94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AD76E-F73A-4443-9369-B5E46147BC9A}" type="datetimeFigureOut">
              <a:rPr lang="en-US"/>
              <a:pPr>
                <a:defRPr/>
              </a:pPr>
              <a:t>9/30/2010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BE204-3D4D-42AC-B752-A48DFBB647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637D0-CFAA-4E81-B461-12CB8D7E3C76}" type="datetimeFigureOut">
              <a:rPr lang="en-US"/>
              <a:pPr>
                <a:defRPr/>
              </a:pPr>
              <a:t>9/30/2010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6403C-B5BC-430C-85F6-0DAC76EE3F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A6B574F-3F31-4099-96FF-5AFBB4728DA1}" type="datetimeFigureOut">
              <a:rPr lang="en-US"/>
              <a:pPr>
                <a:defRPr/>
              </a:pPr>
              <a:t>9/30/2010</a:t>
            </a:fld>
            <a:endParaRPr lang="en-US" dirty="0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95749C7-8EFE-4750-B035-3F4EF81FA7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Straight Connector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Straight Connector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B96F7-0902-4552-8751-774B28E7B604}" type="datetimeFigureOut">
              <a:rPr lang="en-US"/>
              <a:pPr>
                <a:defRPr/>
              </a:pPr>
              <a:t>9/30/2010</a:t>
            </a:fld>
            <a:endParaRPr lang="en-US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102EC-95B7-4A9F-A273-C7343EA956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13A71-BA42-43A3-A36E-B0EC23DC5625}" type="datetimeFigureOut">
              <a:rPr lang="en-US"/>
              <a:pPr>
                <a:defRPr/>
              </a:pPr>
              <a:t>9/30/2010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A30F1-6591-4A59-94D2-6CE37DCBD7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A16A3-95F0-4FE9-AB7F-B6670A55BCC1}" type="datetimeFigureOut">
              <a:rPr lang="en-US"/>
              <a:pPr>
                <a:defRPr/>
              </a:pPr>
              <a:t>9/30/2010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FE929-7871-4A21-8827-D079C84152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5F944E0-B945-492F-A481-7894D62B985A}" type="datetimeFigureOut">
              <a:rPr lang="en-US"/>
              <a:pPr>
                <a:defRPr/>
              </a:pPr>
              <a:t>9/30/2010</a:t>
            </a:fld>
            <a:endParaRPr 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FE1D526-C00A-43FF-820D-60352208BD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BA495-9441-45F9-83EA-2602D8B010CB}" type="datetimeFigureOut">
              <a:rPr lang="en-US"/>
              <a:pPr>
                <a:defRPr/>
              </a:pPr>
              <a:t>9/30/2010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9EB97-81A9-49D6-A6CB-E2210219B8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Straight Connector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Oval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2888A74-E9B9-4A91-ADED-F151B8CD3113}" type="datetimeFigureOut">
              <a:rPr lang="en-US"/>
              <a:pPr>
                <a:defRPr/>
              </a:pPr>
              <a:t>9/30/2010</a:t>
            </a:fld>
            <a:endParaRPr lang="en-US" dirty="0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B0111E5-50F5-4785-A16B-C8BD12105E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Oval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3965BC6-F076-4E9A-937C-6D436D3C2F1D}" type="datetimeFigureOut">
              <a:rPr lang="en-US"/>
              <a:pPr>
                <a:defRPr/>
              </a:pPr>
              <a:t>9/30/2010</a:t>
            </a:fld>
            <a:endParaRPr lang="en-US" dirty="0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C575880-AE8D-4887-B387-45CC896F03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CED63900-63EF-4B19-965C-E81252D3D74B}" type="datetimeFigureOut">
              <a:rPr lang="en-US"/>
              <a:pPr>
                <a:defRPr/>
              </a:pPr>
              <a:t>9/30/2010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17C61B8-3DD5-42D4-ACE1-53ECCAFB31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5" r:id="rId4"/>
    <p:sldLayoutId id="2147483754" r:id="rId5"/>
    <p:sldLayoutId id="2147483759" r:id="rId6"/>
    <p:sldLayoutId id="2147483753" r:id="rId7"/>
    <p:sldLayoutId id="2147483760" r:id="rId8"/>
    <p:sldLayoutId id="2147483761" r:id="rId9"/>
    <p:sldLayoutId id="2147483752" r:id="rId10"/>
    <p:sldLayoutId id="214748375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eb.ics.purdue.edu/~actuary/" TargetMode="External"/><Relationship Id="rId2" Type="http://schemas.openxmlformats.org/officeDocument/2006/relationships/hyperlink" Target="http://www.math.purdue.edu/~mathclub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eb.ics.purdue.edu/~mathed/index.php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nce.purdue.edu/for-future-students/undergraduate-students/undergraduate-curriculum/1-undergraduate-curriculu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Registration 101</a:t>
            </a:r>
            <a:endParaRPr lang="en-US" dirty="0"/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r>
              <a:rPr lang="en-US" dirty="0" smtClean="0"/>
              <a:t>Ce-Ce Furtner</a:t>
            </a:r>
          </a:p>
          <a:p>
            <a:r>
              <a:rPr lang="en-US" dirty="0" smtClean="0"/>
              <a:t>Stacey Dunderman</a:t>
            </a:r>
          </a:p>
          <a:p>
            <a:r>
              <a:rPr lang="en-US" dirty="0" smtClean="0"/>
              <a:t>Lauren </a:t>
            </a:r>
            <a:r>
              <a:rPr lang="en-US" dirty="0" err="1" smtClean="0"/>
              <a:t>Terusso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 dirty="0" smtClean="0"/>
              <a:t>General Education Sequence—Humanities/Social Science includes:</a:t>
            </a:r>
          </a:p>
        </p:txBody>
      </p:sp>
      <p:sp>
        <p:nvSpPr>
          <p:cNvPr id="31748" name="Rectangle 4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3657600" cy="4873625"/>
          </a:xfrm>
        </p:spPr>
        <p:txBody>
          <a:bodyPr/>
          <a:lstStyle/>
          <a:p>
            <a:r>
              <a:rPr lang="en-US" sz="2000" dirty="0" smtClean="0"/>
              <a:t>Literature</a:t>
            </a:r>
          </a:p>
          <a:p>
            <a:r>
              <a:rPr lang="en-US" sz="2000" dirty="0" smtClean="0"/>
              <a:t>Philosophy</a:t>
            </a:r>
          </a:p>
          <a:p>
            <a:r>
              <a:rPr lang="en-US" sz="2000" dirty="0" smtClean="0"/>
              <a:t>History</a:t>
            </a:r>
          </a:p>
          <a:p>
            <a:r>
              <a:rPr lang="en-US" sz="2000" dirty="0" smtClean="0"/>
              <a:t>Political Science</a:t>
            </a:r>
          </a:p>
          <a:p>
            <a:r>
              <a:rPr lang="en-US" sz="2000" dirty="0" smtClean="0"/>
              <a:t>Psychology</a:t>
            </a:r>
          </a:p>
          <a:p>
            <a:r>
              <a:rPr lang="en-US" sz="2000" dirty="0" smtClean="0"/>
              <a:t>Communications</a:t>
            </a:r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1749" name="Rectangle 5"/>
          <p:cNvSpPr>
            <a:spLocks noGrp="1"/>
          </p:cNvSpPr>
          <p:nvPr>
            <p:ph type="body" sz="half" idx="4294967295"/>
          </p:nvPr>
        </p:nvSpPr>
        <p:spPr>
          <a:xfrm>
            <a:off x="4267200" y="1600200"/>
            <a:ext cx="3657600" cy="4873625"/>
          </a:xfrm>
        </p:spPr>
        <p:txBody>
          <a:bodyPr/>
          <a:lstStyle/>
          <a:p>
            <a:r>
              <a:rPr lang="en-US" sz="2000" dirty="0" smtClean="0"/>
              <a:t>Visual Performing Arts</a:t>
            </a:r>
          </a:p>
          <a:p>
            <a:pPr lvl="1"/>
            <a:r>
              <a:rPr lang="en-US" sz="1700" dirty="0" smtClean="0"/>
              <a:t>Music/Dance/Theater/Art &amp; Design – NON STUDIO</a:t>
            </a:r>
          </a:p>
          <a:p>
            <a:r>
              <a:rPr lang="en-US" sz="2000" dirty="0" smtClean="0"/>
              <a:t>Classics</a:t>
            </a:r>
          </a:p>
          <a:p>
            <a:r>
              <a:rPr lang="en-US" sz="2000" dirty="0" smtClean="0"/>
              <a:t>Sociology</a:t>
            </a:r>
          </a:p>
          <a:p>
            <a:r>
              <a:rPr lang="en-US" sz="2000" dirty="0" smtClean="0"/>
              <a:t>Anthropology</a:t>
            </a:r>
          </a:p>
          <a:p>
            <a:r>
              <a:rPr lang="en-US" sz="2000" dirty="0" smtClean="0"/>
              <a:t>Interdisciplinary Studies</a:t>
            </a:r>
          </a:p>
          <a:p>
            <a:pPr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 dirty="0" smtClean="0"/>
              <a:t>COLLEGE OF SCIENCE CURRICULUM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General Education—remaining 3 hours as follows:</a:t>
            </a:r>
          </a:p>
          <a:p>
            <a:pPr lvl="1">
              <a:lnSpc>
                <a:spcPct val="80000"/>
              </a:lnSpc>
            </a:pPr>
            <a:r>
              <a:rPr lang="en-US" sz="2500" dirty="0" smtClean="0"/>
              <a:t>May be from the Humanities/Social Sciences Area</a:t>
            </a:r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endParaRPr lang="en-US" sz="800" dirty="0" smtClean="0"/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r>
              <a:rPr lang="en-US" sz="2500" b="1" dirty="0" smtClean="0"/>
              <a:t>OR</a:t>
            </a:r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r>
              <a:rPr lang="en-US" sz="8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2500" dirty="0" smtClean="0"/>
              <a:t>May be from Management—</a:t>
            </a:r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r>
              <a:rPr lang="en-US" sz="2500" dirty="0" smtClean="0"/>
              <a:t>		</a:t>
            </a:r>
            <a:r>
              <a:rPr lang="en-US" sz="2500" b="1" dirty="0" smtClean="0"/>
              <a:t>Approved courses</a:t>
            </a:r>
            <a:r>
              <a:rPr lang="en-US" sz="2500" dirty="0" smtClean="0"/>
              <a:t> in management, economics, or organizational behavior and resources management or ENTR 20000, ENTR 20100.</a:t>
            </a:r>
            <a:r>
              <a:rPr lang="en-US" sz="1900" dirty="0" smtClean="0"/>
              <a:t> </a:t>
            </a:r>
            <a:endParaRPr lang="en-US" sz="2500" dirty="0" smtClean="0"/>
          </a:p>
          <a:p>
            <a:pPr lvl="1">
              <a:lnSpc>
                <a:spcPct val="80000"/>
              </a:lnSpc>
            </a:pPr>
            <a:r>
              <a:rPr lang="en-US" sz="2500" dirty="0" smtClean="0"/>
              <a:t>NOTE:  only ONE course of the 3 can be from the Management area!!!!!!!</a:t>
            </a:r>
          </a:p>
          <a:p>
            <a:pPr lvl="1">
              <a:lnSpc>
                <a:spcPct val="80000"/>
              </a:lnSpc>
            </a:pPr>
            <a:endParaRPr lang="en-US" sz="2500" dirty="0" smtClean="0"/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endParaRPr lang="en-US" sz="25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 dirty="0" smtClean="0"/>
              <a:t>Foreign Language/Culture	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LANGUAGE 101 course </a:t>
            </a:r>
          </a:p>
          <a:p>
            <a:r>
              <a:rPr lang="en-US" dirty="0" smtClean="0"/>
              <a:t>LANGUAGE 102 course</a:t>
            </a:r>
          </a:p>
          <a:p>
            <a:r>
              <a:rPr lang="en-US" dirty="0" smtClean="0"/>
              <a:t>LANGUAGE 201 course OR a Culture or Diversity course OR approved study abroad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International Students should see advisor about this requirement!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Multidisciplinary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Multidisciplinary requirement may be fulfilled by:</a:t>
            </a:r>
          </a:p>
          <a:p>
            <a:pPr lvl="1"/>
            <a:r>
              <a:rPr lang="en-US" dirty="0" smtClean="0"/>
              <a:t>Minors</a:t>
            </a:r>
          </a:p>
          <a:p>
            <a:pPr lvl="1"/>
            <a:r>
              <a:rPr lang="en-US" dirty="0" smtClean="0"/>
              <a:t>Dual Majors</a:t>
            </a:r>
          </a:p>
          <a:p>
            <a:pPr lvl="1"/>
            <a:r>
              <a:rPr lang="en-US" dirty="0" smtClean="0"/>
              <a:t>Certain Courses</a:t>
            </a:r>
          </a:p>
          <a:p>
            <a:r>
              <a:rPr lang="en-US" dirty="0" smtClean="0"/>
              <a:t>Minor or Dual Major must include 9 hours not required for primary major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Issues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Pre-requisite is COM 217</a:t>
            </a:r>
          </a:p>
          <a:p>
            <a:r>
              <a:rPr lang="en-US" dirty="0" smtClean="0"/>
              <a:t>Great Issues combine science, technology, economics, social impact, and look at a current issue facing the world today such as:</a:t>
            </a:r>
          </a:p>
          <a:p>
            <a:pPr lvl="1"/>
            <a:r>
              <a:rPr lang="en-US" dirty="0" smtClean="0"/>
              <a:t>Global Warning</a:t>
            </a:r>
          </a:p>
          <a:p>
            <a:pPr lvl="1"/>
            <a:r>
              <a:rPr lang="en-US" dirty="0" smtClean="0"/>
              <a:t>Nuclear Material</a:t>
            </a:r>
          </a:p>
          <a:p>
            <a:pPr lvl="1"/>
            <a:r>
              <a:rPr lang="en-US" dirty="0" smtClean="0"/>
              <a:t>Fossil Fuels</a:t>
            </a:r>
          </a:p>
          <a:p>
            <a:pPr lvl="1"/>
            <a:r>
              <a:rPr lang="en-US" dirty="0" smtClean="0"/>
              <a:t>Biotechnology</a:t>
            </a:r>
          </a:p>
          <a:p>
            <a:r>
              <a:rPr lang="en-US" dirty="0" smtClean="0"/>
              <a:t>Not a lab science course.  It is a discussion course usually including a research paper.</a:t>
            </a:r>
          </a:p>
          <a:p>
            <a:r>
              <a:rPr lang="en-US" dirty="0" smtClean="0"/>
              <a:t>Courses must be approved for this requirement!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you need to retake a course?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course and grade is always on your transcript</a:t>
            </a:r>
          </a:p>
          <a:p>
            <a:r>
              <a:rPr lang="en-US" dirty="0" smtClean="0"/>
              <a:t>When you retake the course, the new grade replaces the old grade IN THE GPA.  </a:t>
            </a:r>
          </a:p>
          <a:p>
            <a:pPr lvl="1"/>
            <a:r>
              <a:rPr lang="en-US" dirty="0" smtClean="0"/>
              <a:t>Replaces even if the newer grade is worse.</a:t>
            </a:r>
          </a:p>
          <a:p>
            <a:r>
              <a:rPr lang="en-US" dirty="0" smtClean="0"/>
              <a:t>New credit is all that counts</a:t>
            </a:r>
          </a:p>
          <a:p>
            <a:pPr lvl="1"/>
            <a:r>
              <a:rPr lang="en-US" dirty="0" smtClean="0"/>
              <a:t>Example:</a:t>
            </a:r>
          </a:p>
          <a:p>
            <a:pPr lvl="2"/>
            <a:r>
              <a:rPr lang="en-US" dirty="0" smtClean="0"/>
              <a:t>FALL 2008 – ENGL 106 is a D with 4.0 credits</a:t>
            </a:r>
          </a:p>
          <a:p>
            <a:pPr lvl="2"/>
            <a:r>
              <a:rPr lang="en-US" dirty="0" smtClean="0"/>
              <a:t>SPRING 2009 – ENGL 106 is a B with 4.0 credits</a:t>
            </a:r>
          </a:p>
          <a:p>
            <a:pPr lvl="1"/>
            <a:r>
              <a:rPr lang="en-US" dirty="0" smtClean="0"/>
              <a:t>The B grade is calculated into your GPA and you get 4.0 credits for English.</a:t>
            </a:r>
          </a:p>
          <a:p>
            <a:r>
              <a:rPr lang="en-US" dirty="0" smtClean="0"/>
              <a:t>Course MUST be taken at a PURDUE campus to replace a grade.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Exams coming up…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Foreign Language Placement Exams</a:t>
            </a:r>
          </a:p>
          <a:p>
            <a:pPr lvl="1"/>
            <a:r>
              <a:rPr lang="en-US" dirty="0" smtClean="0"/>
              <a:t>French, German, Japanese, Latin, Russian, and Spanish</a:t>
            </a:r>
          </a:p>
          <a:p>
            <a:pPr lvl="2"/>
            <a:r>
              <a:rPr lang="en-US" dirty="0" smtClean="0"/>
              <a:t>November 10, 11, 12 in Stanley Coulter 231 at 6pm</a:t>
            </a:r>
          </a:p>
          <a:p>
            <a:pPr lvl="2"/>
            <a:r>
              <a:rPr lang="en-US" dirty="0" smtClean="0"/>
              <a:t>Need a FORM 231 from advisor to take this exam</a:t>
            </a:r>
          </a:p>
          <a:p>
            <a:pPr lvl="1"/>
            <a:r>
              <a:rPr lang="en-US" dirty="0" smtClean="0"/>
              <a:t>Chinese</a:t>
            </a:r>
          </a:p>
          <a:p>
            <a:pPr lvl="2"/>
            <a:r>
              <a:rPr lang="en-US" dirty="0" smtClean="0"/>
              <a:t>October 25</a:t>
            </a:r>
            <a:r>
              <a:rPr lang="en-US" baseline="30000" dirty="0" smtClean="0"/>
              <a:t>th</a:t>
            </a:r>
            <a:r>
              <a:rPr lang="en-US" dirty="0" smtClean="0"/>
              <a:t> in Stanley Coulter Hall 108 at 7pm.</a:t>
            </a:r>
          </a:p>
          <a:p>
            <a:pPr lvl="2"/>
            <a:r>
              <a:rPr lang="en-US" dirty="0" smtClean="0"/>
              <a:t>Need a FORM 231 from advisor to take this exam</a:t>
            </a:r>
          </a:p>
          <a:p>
            <a:pPr lvl="2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 165, 166, 261 exams or CHM 115 or CHM 116 exams</a:t>
            </a:r>
          </a:p>
          <a:p>
            <a:pPr lvl="1"/>
            <a:r>
              <a:rPr lang="en-US" dirty="0" smtClean="0"/>
              <a:t>November 8 in Physics 114 at 6pm</a:t>
            </a:r>
          </a:p>
          <a:p>
            <a:pPr lvl="1"/>
            <a:r>
              <a:rPr lang="en-US" dirty="0" smtClean="0"/>
              <a:t>Need a FORM 231 from advisor to take this exam</a:t>
            </a:r>
          </a:p>
          <a:p>
            <a:pPr lvl="1"/>
            <a:r>
              <a:rPr lang="en-US" dirty="0" smtClean="0"/>
              <a:t>Need to pre-register for this exam</a:t>
            </a:r>
          </a:p>
          <a:p>
            <a:r>
              <a:rPr lang="en-US" dirty="0" smtClean="0"/>
              <a:t>PHYS 172 or 272</a:t>
            </a:r>
          </a:p>
          <a:p>
            <a:pPr lvl="1"/>
            <a:r>
              <a:rPr lang="en-US" dirty="0" smtClean="0"/>
              <a:t>November 16 in Physics 116 at 6pm</a:t>
            </a:r>
          </a:p>
          <a:p>
            <a:pPr lvl="1"/>
            <a:r>
              <a:rPr lang="en-US" dirty="0" smtClean="0"/>
              <a:t>Need a FORM 231 from advisor to take this exam</a:t>
            </a:r>
          </a:p>
          <a:p>
            <a:pPr lvl="1"/>
            <a:r>
              <a:rPr lang="en-US" dirty="0" smtClean="0"/>
              <a:t>Need to pre-register for this exam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Newsletter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Are you getting one about every two weeks?</a:t>
            </a:r>
          </a:p>
          <a:p>
            <a:pPr lvl="1"/>
            <a:r>
              <a:rPr lang="en-US" dirty="0" smtClean="0"/>
              <a:t>If not, let your advisor know</a:t>
            </a:r>
          </a:p>
          <a:p>
            <a:r>
              <a:rPr lang="en-US" dirty="0" smtClean="0"/>
              <a:t>Are you reading it?</a:t>
            </a:r>
          </a:p>
          <a:p>
            <a:pPr lvl="1"/>
            <a:r>
              <a:rPr lang="en-US" dirty="0" smtClean="0"/>
              <a:t>This is a MUST!</a:t>
            </a:r>
          </a:p>
          <a:p>
            <a:pPr lvl="1"/>
            <a:r>
              <a:rPr lang="en-US" dirty="0" smtClean="0"/>
              <a:t>You will miss vital information.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 your Purdue e-mail account</a:t>
            </a:r>
          </a:p>
          <a:p>
            <a:r>
              <a:rPr lang="en-US" dirty="0" smtClean="0"/>
              <a:t>Sign your full name to your e-mails</a:t>
            </a:r>
          </a:p>
          <a:p>
            <a:r>
              <a:rPr lang="en-US" dirty="0" smtClean="0"/>
              <a:t>If you come to see your advisor, go to MATH 231 first to sign in!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Appointments – YOU NEED ONE!</a:t>
            </a:r>
            <a:endParaRPr lang="en-US" dirty="0"/>
          </a:p>
        </p:txBody>
      </p:sp>
      <p:sp>
        <p:nvSpPr>
          <p:cNvPr id="1433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dirty="0" smtClean="0"/>
              <a:t>Make sure you know who your advisor is…speak clearly – you can check this on MyPurdue</a:t>
            </a:r>
          </a:p>
          <a:p>
            <a:r>
              <a:rPr lang="en-US" dirty="0" smtClean="0"/>
              <a:t>Call 765-494-1771 to make the appointment</a:t>
            </a:r>
          </a:p>
          <a:p>
            <a:r>
              <a:rPr lang="en-US" dirty="0" smtClean="0"/>
              <a:t>Do NOT miss your appointment!</a:t>
            </a:r>
          </a:p>
          <a:p>
            <a:r>
              <a:rPr lang="en-US" dirty="0" smtClean="0"/>
              <a:t>PIN numbers will not be given out without an appointment</a:t>
            </a:r>
          </a:p>
          <a:p>
            <a:r>
              <a:rPr lang="en-US" dirty="0" smtClean="0"/>
              <a:t>Make appointment BEFORE your Registration Window opens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 smtClean="0"/>
              <a:t>Housekeeping…..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8153400" cy="5635752"/>
          </a:xfrm>
        </p:spPr>
        <p:txBody>
          <a:bodyPr/>
          <a:lstStyle/>
          <a:p>
            <a:r>
              <a:rPr lang="en-US" dirty="0" smtClean="0"/>
              <a:t>If you took a Foreign Language Placement Test during STAR and tested into the 201 level or above…..are your credits posted on MyPurdue?</a:t>
            </a:r>
          </a:p>
          <a:p>
            <a:r>
              <a:rPr lang="en-US" dirty="0" smtClean="0"/>
              <a:t>Have you joined any clubs?</a:t>
            </a:r>
          </a:p>
          <a:p>
            <a:pPr lvl="1"/>
            <a:r>
              <a:rPr lang="en-US" dirty="0" smtClean="0"/>
              <a:t>Math Club</a:t>
            </a:r>
          </a:p>
          <a:p>
            <a:pPr lvl="2"/>
            <a:r>
              <a:rPr lang="en-US" dirty="0" smtClean="0">
                <a:hlinkClick r:id="rId2"/>
              </a:rPr>
              <a:t>http://www.math.purdue.edu/~mathclub/</a:t>
            </a:r>
            <a:endParaRPr lang="en-US" dirty="0" smtClean="0"/>
          </a:p>
          <a:p>
            <a:pPr lvl="2"/>
            <a:r>
              <a:rPr lang="en-US" sz="1400" dirty="0" smtClean="0"/>
              <a:t>Regularly scheduled meetings are planned every Tuesday and Friday. Tuesday meetings will be held in REC 108, from 6:00 to 7:00 </a:t>
            </a:r>
            <a:r>
              <a:rPr lang="en-US" sz="1400" dirty="0" err="1" smtClean="0"/>
              <a:t>p.m</a:t>
            </a:r>
            <a:r>
              <a:rPr lang="en-US" sz="1400" dirty="0" smtClean="0"/>
              <a:t>, and will involve faculty or student talks, or problem solving sessions (and will have free pizza!). Friday meetings - which will meet in front of the Math Building - are intended to be social, and will include a variety of activities such as dinner, movies or games. </a:t>
            </a:r>
          </a:p>
          <a:p>
            <a:pPr lvl="1"/>
            <a:r>
              <a:rPr lang="en-US" dirty="0" smtClean="0"/>
              <a:t>Actuary Science Club</a:t>
            </a:r>
          </a:p>
          <a:p>
            <a:pPr lvl="2"/>
            <a:r>
              <a:rPr lang="en-US" dirty="0" smtClean="0">
                <a:hlinkClick r:id="rId3"/>
              </a:rPr>
              <a:t>http://web.ics.purdue.edu/~actuary/</a:t>
            </a: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en-US" dirty="0" smtClean="0"/>
              <a:t>Math Education Club</a:t>
            </a:r>
          </a:p>
          <a:p>
            <a:pPr lvl="2"/>
            <a:r>
              <a:rPr lang="en-US" dirty="0" smtClean="0">
                <a:hlinkClick r:id="rId4"/>
              </a:rPr>
              <a:t>http://web.ics.purdue.edu/~mathed/index.php</a:t>
            </a:r>
            <a:endParaRPr lang="en-US" dirty="0" smtClean="0"/>
          </a:p>
          <a:p>
            <a:pPr lvl="2"/>
            <a:r>
              <a:rPr lang="en-US" dirty="0" smtClean="0"/>
              <a:t>Next meeting is Oct. 14 in REC 116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Registration Window – Your Time Ticket</a:t>
            </a:r>
            <a:endParaRPr lang="en-US" dirty="0"/>
          </a:p>
        </p:txBody>
      </p:sp>
      <p:sp>
        <p:nvSpPr>
          <p:cNvPr id="1536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dirty="0" smtClean="0"/>
              <a:t>Freshmen Registration is open November 22-midnight November 24 AND 8am November 29 through start of classes…BUT go by TIME TICKET</a:t>
            </a:r>
          </a:p>
          <a:p>
            <a:r>
              <a:rPr lang="en-US" dirty="0" smtClean="0"/>
              <a:t>To check your Time Ticket on October 18th (this is based on earned credit hours, not including fall semester hours):</a:t>
            </a:r>
          </a:p>
          <a:p>
            <a:pPr lvl="1"/>
            <a:r>
              <a:rPr lang="en-US" dirty="0" smtClean="0"/>
              <a:t>go to the Academic Tab.  Under the”Quick Links” on the left side go to Registration Status and pick Spring </a:t>
            </a:r>
            <a:r>
              <a:rPr lang="en-US" dirty="0" smtClean="0"/>
              <a:t>2011 </a:t>
            </a:r>
            <a:r>
              <a:rPr lang="en-US" dirty="0" smtClean="0"/>
              <a:t>as the semester.</a:t>
            </a:r>
          </a:p>
          <a:p>
            <a:pPr lvl="1"/>
            <a:r>
              <a:rPr lang="en-US" dirty="0" smtClean="0"/>
              <a:t>SOME of you may have earlier time tickets, if you have transfer or AP credit—please check!!!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Registration</a:t>
            </a: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dirty="0" smtClean="0"/>
              <a:t>Check for HOLDS</a:t>
            </a:r>
          </a:p>
          <a:p>
            <a:r>
              <a:rPr lang="en-US" dirty="0" smtClean="0"/>
              <a:t>Register via computer – just like during STAR</a:t>
            </a:r>
          </a:p>
          <a:p>
            <a:r>
              <a:rPr lang="en-US" dirty="0" smtClean="0"/>
              <a:t>ERROR messages </a:t>
            </a:r>
          </a:p>
          <a:p>
            <a:pPr lvl="1"/>
            <a:r>
              <a:rPr lang="en-US" dirty="0" smtClean="0"/>
              <a:t>Links: check your links, something is incorrect</a:t>
            </a:r>
          </a:p>
          <a:p>
            <a:pPr lvl="1"/>
            <a:r>
              <a:rPr lang="en-US" dirty="0" smtClean="0"/>
              <a:t>Time Conflict:  you have another course at the same time – change one course.</a:t>
            </a:r>
          </a:p>
          <a:p>
            <a:pPr lvl="1"/>
            <a:r>
              <a:rPr lang="en-US" dirty="0" smtClean="0"/>
              <a:t>Pre-req or test score error:  contact advisor via e-mail</a:t>
            </a:r>
          </a:p>
          <a:p>
            <a:pPr lvl="1"/>
            <a:r>
              <a:rPr lang="en-US" dirty="0" smtClean="0"/>
              <a:t>College or Major: contact advisor via e-mail</a:t>
            </a:r>
          </a:p>
          <a:p>
            <a:pPr lvl="1"/>
            <a:r>
              <a:rPr lang="en-US" dirty="0" smtClean="0"/>
              <a:t>Classification: contact advisor via e-mail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Check Pre-requisites</a:t>
            </a:r>
          </a:p>
          <a:p>
            <a:pPr lvl="1"/>
            <a:r>
              <a:rPr lang="en-US" dirty="0" smtClean="0"/>
              <a:t>Click on CRN and then Course Title to view pre-requisites</a:t>
            </a:r>
          </a:p>
          <a:p>
            <a:pPr lvl="1"/>
            <a:r>
              <a:rPr lang="en-US" dirty="0" smtClean="0"/>
              <a:t>If you don’t meet pre-requisites after fall grades post (i.e. fail a pre-req course), remove yourself from the course before the Registrar cancels the course from your schedule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College of Science Curriculum</a:t>
            </a:r>
            <a:endParaRPr lang="en-US" dirty="0"/>
          </a:p>
        </p:txBody>
      </p:sp>
      <p:sp>
        <p:nvSpPr>
          <p:cNvPr id="1741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dirty="0" smtClean="0"/>
          </a:p>
          <a:p>
            <a:r>
              <a:rPr lang="en-US" sz="1400" dirty="0" smtClean="0">
                <a:hlinkClick r:id="rId2"/>
              </a:rPr>
              <a:t>https://www.science.purdue.edu/for-future-students/undergraduate-students/undergraduate-curriculum/1-undergraduate-curriculum</a:t>
            </a: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Lab Science</a:t>
            </a:r>
          </a:p>
          <a:p>
            <a:pPr lvl="1"/>
            <a:r>
              <a:rPr lang="en-US" dirty="0" smtClean="0"/>
              <a:t>Choose one sequence </a:t>
            </a:r>
          </a:p>
          <a:p>
            <a:pPr lvl="2"/>
            <a:r>
              <a:rPr lang="en-US" dirty="0" smtClean="0"/>
              <a:t>BIOL 110/111</a:t>
            </a:r>
          </a:p>
          <a:p>
            <a:pPr lvl="2"/>
            <a:r>
              <a:rPr lang="en-US" dirty="0" smtClean="0"/>
              <a:t>CHM 115/116</a:t>
            </a:r>
          </a:p>
          <a:p>
            <a:pPr lvl="2"/>
            <a:r>
              <a:rPr lang="en-US" dirty="0" smtClean="0"/>
              <a:t>EAS 111/112</a:t>
            </a:r>
          </a:p>
          <a:p>
            <a:pPr lvl="2"/>
            <a:r>
              <a:rPr lang="en-US" dirty="0" smtClean="0"/>
              <a:t>PHYS 172/272 or 220/221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College of Science Curriculum</a:t>
            </a:r>
            <a:endParaRPr lang="en-US" dirty="0"/>
          </a:p>
        </p:txBody>
      </p:sp>
      <p:sp>
        <p:nvSpPr>
          <p:cNvPr id="1843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dirty="0" smtClean="0"/>
              <a:t>Composition and Presentation</a:t>
            </a:r>
          </a:p>
          <a:p>
            <a:pPr lvl="1"/>
            <a:r>
              <a:rPr lang="en-US" dirty="0" smtClean="0"/>
              <a:t>ENGL 106 or ENGL 108 Freshmen Composition</a:t>
            </a:r>
          </a:p>
          <a:p>
            <a:pPr lvl="1"/>
            <a:r>
              <a:rPr lang="en-US" dirty="0" smtClean="0"/>
              <a:t>COM 217:  Science Writing and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College of Science Curriculum</a:t>
            </a:r>
            <a:endParaRPr lang="en-US" dirty="0"/>
          </a:p>
        </p:txBody>
      </p:sp>
      <p:sp>
        <p:nvSpPr>
          <p:cNvPr id="1945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dirty="0" smtClean="0"/>
              <a:t>Teambuilding and Collaboration</a:t>
            </a:r>
          </a:p>
          <a:p>
            <a:pPr lvl="1"/>
            <a:r>
              <a:rPr lang="en-US" dirty="0" smtClean="0"/>
              <a:t>TWO PARTS</a:t>
            </a:r>
          </a:p>
          <a:p>
            <a:pPr lvl="2"/>
            <a:r>
              <a:rPr lang="en-US" dirty="0" smtClean="0"/>
              <a:t>Teamwork Principles</a:t>
            </a:r>
          </a:p>
          <a:p>
            <a:pPr lvl="3"/>
            <a:r>
              <a:rPr lang="en-US" dirty="0" smtClean="0"/>
              <a:t>SCI 130:  Teambuilding and Collaboration</a:t>
            </a:r>
          </a:p>
          <a:p>
            <a:pPr lvl="4"/>
            <a:r>
              <a:rPr lang="en-US" dirty="0" smtClean="0"/>
              <a:t>5 weeks, listed under GENERAL SCIENCE</a:t>
            </a:r>
          </a:p>
          <a:p>
            <a:pPr lvl="3"/>
            <a:r>
              <a:rPr lang="en-US" dirty="0" smtClean="0"/>
              <a:t>Other options for completion:  talk to advisor</a:t>
            </a:r>
          </a:p>
          <a:p>
            <a:pPr lvl="2"/>
            <a:r>
              <a:rPr lang="en-US" dirty="0" smtClean="0"/>
              <a:t>Teamwork Experience</a:t>
            </a:r>
          </a:p>
          <a:p>
            <a:pPr lvl="3"/>
            <a:r>
              <a:rPr lang="en-US" dirty="0" smtClean="0"/>
              <a:t>MUST HAVE TEAMWORK PRINCIPLES FIRST!</a:t>
            </a:r>
          </a:p>
          <a:p>
            <a:pPr lvl="3"/>
            <a:r>
              <a:rPr lang="en-US" dirty="0" smtClean="0"/>
              <a:t>Course Based Options:  talk to advisor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College of Science Curriculum</a:t>
            </a:r>
            <a:endParaRPr lang="en-US" dirty="0"/>
          </a:p>
        </p:txBody>
      </p:sp>
      <p:sp>
        <p:nvSpPr>
          <p:cNvPr id="2048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General Education—9 credit hours as follows</a:t>
            </a:r>
          </a:p>
          <a:p>
            <a:r>
              <a:rPr lang="en-US" dirty="0" smtClean="0"/>
              <a:t>6 credit hours (2 courses) must be a “Sequence”</a:t>
            </a:r>
          </a:p>
          <a:p>
            <a:pPr marL="742950" lvl="1" indent="-285750"/>
            <a:r>
              <a:rPr lang="en-US" dirty="0" smtClean="0"/>
              <a:t>Sequences are related by content and may be the same Department, but are not required to be.</a:t>
            </a:r>
          </a:p>
          <a:p>
            <a:pPr marL="742950" lvl="1" indent="-285750"/>
            <a:r>
              <a:rPr lang="en-US" dirty="0" smtClean="0"/>
              <a:t>Not all courses in a Department are related by content.</a:t>
            </a:r>
          </a:p>
          <a:p>
            <a:pPr marL="742950" lvl="1" indent="-285750"/>
            <a:r>
              <a:rPr lang="en-US" dirty="0" smtClean="0"/>
              <a:t>These courses must come from the Humanities/Social Sciences area</a:t>
            </a:r>
          </a:p>
          <a:p>
            <a:pPr>
              <a:buFont typeface="Wingdings" pitchFamily="2" charset="2"/>
              <a:buNone/>
            </a:pPr>
            <a:endParaRPr lang="en-US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465</TotalTime>
  <Words>937</Words>
  <Application>Microsoft Office PowerPoint</Application>
  <PresentationFormat>On-screen Show (4:3)</PresentationFormat>
  <Paragraphs>153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Oriel</vt:lpstr>
      <vt:lpstr>Registration 101</vt:lpstr>
      <vt:lpstr>Appointments – YOU NEED ONE!</vt:lpstr>
      <vt:lpstr>Registration Window – Your Time Ticket</vt:lpstr>
      <vt:lpstr>Registration</vt:lpstr>
      <vt:lpstr>Tips</vt:lpstr>
      <vt:lpstr>College of Science Curriculum</vt:lpstr>
      <vt:lpstr>College of Science Curriculum</vt:lpstr>
      <vt:lpstr>College of Science Curriculum</vt:lpstr>
      <vt:lpstr>College of Science Curriculum</vt:lpstr>
      <vt:lpstr>General Education Sequence—Humanities/Social Science includes:</vt:lpstr>
      <vt:lpstr>COLLEGE OF SCIENCE CURRICULUM</vt:lpstr>
      <vt:lpstr>Foreign Language/Culture </vt:lpstr>
      <vt:lpstr>Multidisciplinary  </vt:lpstr>
      <vt:lpstr>Great Issues </vt:lpstr>
      <vt:lpstr>Do you need to retake a course?</vt:lpstr>
      <vt:lpstr>Exams coming up…</vt:lpstr>
      <vt:lpstr>Slide 17</vt:lpstr>
      <vt:lpstr>Newsletter </vt:lpstr>
      <vt:lpstr>Reminders</vt:lpstr>
      <vt:lpstr>Housekeeping…..</vt:lpstr>
      <vt:lpstr>Questions???</vt:lpstr>
    </vt:vector>
  </TitlesOfParts>
  <Company>Purdue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Registration 101</dc:title>
  <dc:creator>sdunderm</dc:creator>
  <cp:lastModifiedBy>sdunderm</cp:lastModifiedBy>
  <cp:revision>18</cp:revision>
  <dcterms:created xsi:type="dcterms:W3CDTF">2009-10-28T16:48:20Z</dcterms:created>
  <dcterms:modified xsi:type="dcterms:W3CDTF">2010-09-30T16:22:25Z</dcterms:modified>
</cp:coreProperties>
</file>