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handoutMasterIdLst>
    <p:handoutMasterId r:id="rId20"/>
  </p:handoutMasterIdLst>
  <p:sldIdLst>
    <p:sldId id="276" r:id="rId4"/>
    <p:sldId id="279" r:id="rId5"/>
    <p:sldId id="258" r:id="rId6"/>
    <p:sldId id="259" r:id="rId7"/>
    <p:sldId id="280" r:id="rId8"/>
    <p:sldId id="260" r:id="rId9"/>
    <p:sldId id="281" r:id="rId10"/>
    <p:sldId id="263" r:id="rId11"/>
    <p:sldId id="278" r:id="rId12"/>
    <p:sldId id="267" r:id="rId13"/>
    <p:sldId id="274" r:id="rId14"/>
    <p:sldId id="270" r:id="rId15"/>
    <p:sldId id="264" r:id="rId16"/>
    <p:sldId id="272" r:id="rId17"/>
    <p:sldId id="256" r:id="rId18"/>
    <p:sldId id="277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8927D-12C5-446F-8985-DAB661955990}" type="datetimeFigureOut">
              <a:rPr lang="en-US" smtClean="0"/>
              <a:t>8/26/2011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C60C-AFB3-4996-8F0F-7AA3D8A0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2084917" y="296466"/>
            <a:ext cx="6822016" cy="5353050"/>
            <a:chOff x="1313" y="187"/>
            <a:chExt cx="4298" cy="337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081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086" name="Oval 14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7" name="Oval 15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090" name="Freeform 1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1" name="Freeform 19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093" name="Freeform 2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" name="Freeform 22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096" name="Freeform 2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" name="Freeform 25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099" name="Freeform 2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0" name="Freeform 28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102" name="Freeform 3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" name="Freeform 31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105" name="Freeform 3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6" name="Freeform 34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108" name="Freeform 3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" name="Freeform 37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111" name="Freeform 3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" name="Freeform 40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114" name="Freeform 4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" name="Freeform 43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117" name="Freeform 4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Freeform 46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120" name="Freeform 4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" name="Freeform 49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123" name="Freeform 5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" name="Freeform 52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126" name="Freeform 5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" name="Freeform 55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129" name="Freeform 5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0" name="Freeform 58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132" name="Freeform 6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3" name="Freeform 61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135" name="Freeform 6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6" name="Freeform 64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138" name="Freeform 6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9" name="Freeform 67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141" name="Freeform 6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2" name="Freeform 70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144" name="Freeform 7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5" name="Freeform 73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147" name="Freeform 7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8" name="Freeform 76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150" name="Freeform 7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1" name="Freeform 79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52" name="Freeform 80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53" name="Freeform 81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155" name="Freeform 8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6" name="Freeform 84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158" name="Freeform 8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9" name="Freeform 87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161" name="Freeform 8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2" name="Freeform 90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164" name="Freeform 9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5" name="Freeform 93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167" name="Freeform 9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8" name="Freeform 96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3" name="Group 97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170" name="Freeform 9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1" name="Freeform 99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173" name="Freeform 10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4" name="Freeform 102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176" name="Freeform 10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" name="Freeform 105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5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179" name="Freeform 10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" name="Freeform 108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5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182" name="Freeform 11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" name="Freeform 111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6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185" name="Freeform 11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" name="Freeform 114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163" name="Group 115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166" name="Group 116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189" name="Arc 117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0" name="Arc 118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1" name="Arc 119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2" name="Arc 120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3" name="Arc 121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4" name="Arc 122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5" name="Freeform 123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6" name="Freeform 124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69" name="Group 125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198" name="Freeform 126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9" name="Arc 127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0" name="Arc 128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1" name="Arc 129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2" name="Arc 130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3" name="Arc 131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610"/>
            <a:ext cx="7772400" cy="16263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19" name="Rectangle 14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20" name="Rectangle 14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21" name="Rectangle 14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FD16B2-8A0C-1C47-A8F3-CA082392D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2589CA-9D85-5C4B-A7C3-1EAC61025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5E0B8F-7A93-F245-AC96-EF97E78B8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4FD3B8-F823-8345-9499-8A5FFC459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C011FC-5860-E747-AC17-F8E2041F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14839D-B691-A14A-A7CD-6FB61D4C4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B89B25-97C6-1B47-9DB7-15034A7D3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BC2060-2F9A-0641-BD01-E50E3BB4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CD97C-1922-1644-8FD5-63D5F7650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549A3C-5209-E94A-B773-03F652CE4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1228"/>
            <a:ext cx="1943100" cy="5794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1228"/>
            <a:ext cx="5626100" cy="5794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1DE27C-C6E7-DC4D-8E06-9A1F4DC4D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33333" r="7501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2258616"/>
            <a:ext cx="9141884" cy="4598194"/>
            <a:chOff x="0" y="1423"/>
            <a:chExt cx="5759" cy="2896"/>
          </a:xfrm>
        </p:grpSpPr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2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F3346F-7CB5-4B47-A57C-1310E3D75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07B8F5-8FB0-1D44-952F-FA9088861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9AA419-89B2-5C42-AF9A-297B981E5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73229F-ECF9-0346-B975-47CE8ADDC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E025-F5AA-7D41-859A-3D604CA2F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AF3F34-A58E-AD4A-B3E6-0D323195E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7923B4-6560-9047-BC74-27021DDBE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5750AB-FB35-1B40-95BE-F9004228F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9409C0-0224-0343-B47D-1C1A6D9BE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7B112D-4BFD-954A-A7C3-50540C3D2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17E65D-9844-054B-A940-C4A0EDF52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0FC6-6BC1-5A45-BAE4-0CB5FD24A8CA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FF96-52B3-9C40-B13D-5117A56E0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434" y="0"/>
            <a:ext cx="2840567" cy="3253979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5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5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8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8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8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9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9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9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0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0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0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1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1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2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2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4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4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5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5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90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228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91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84CD52-6C01-D245-A91C-713E82D0E8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8888" r="7501" b="74445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581150"/>
            <a:ext cx="9141884" cy="5275660"/>
            <a:chOff x="0" y="996"/>
            <a:chExt cx="5759" cy="3323"/>
          </a:xfrm>
        </p:grpSpPr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13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A68A179C-67F4-E147-95C8-AF42164D7A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Document7!OLE_LINK11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Document5!OLE_LINK10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NO%20NAME:A%20Dozen%20Ways%20to%20Overcome%20Fear%20and%20Anxiety%20on%20Math%20Exams.doc!OLE_LINK1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NO%20NAME:on-line%20packet:Relieving%20Stress.doc!OLE_LINK3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NO%20NAME:on-line%20packet:Relieving%20Stress.doc!OLE_LINK4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NO%20NAME:on-line%20packet:Relieving%20Stress.doc!OLE_LINK5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NO%20NAME:8%20Day%20Study%20Plan.docx!OLE_LINK9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23875" y="1571625"/>
            <a:ext cx="7772400" cy="1143000"/>
          </a:xfrm>
        </p:spPr>
        <p:txBody>
          <a:bodyPr/>
          <a:lstStyle/>
          <a:p>
            <a:r>
              <a:rPr lang="en-US" sz="4800" dirty="0" smtClean="0"/>
              <a:t>Math Success Workshop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91569"/>
              </p:ext>
            </p:extLst>
          </p:nvPr>
        </p:nvGraphicFramePr>
        <p:xfrm>
          <a:off x="1009650" y="909638"/>
          <a:ext cx="720407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3" imgW="5486198" imgH="3212982" progId="Word.Document.12">
                  <p:link updateAutomatic="1"/>
                </p:oleObj>
              </mc:Choice>
              <mc:Fallback>
                <p:oleObj name="Document" r:id="rId3" imgW="5486198" imgH="3212982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909638"/>
                        <a:ext cx="7204075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/>
                <a:ea typeface="+mj-ea"/>
                <a:cs typeface="Arial"/>
              </a:rPr>
              <a:t>The Night Before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83278" y="2438400"/>
            <a:ext cx="7974922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Review- Make sure you are the most prepared you can be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Focus on integrating and synthesizing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Self-testing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No all-nighters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Try to avoid cramming- it’s not actually letting you truly learn the material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Do not try to do anything that will keep you out late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Social activities (Movies, parties,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153400" cy="1219200"/>
          </a:xfrm>
        </p:spPr>
        <p:txBody>
          <a:bodyPr/>
          <a:lstStyle/>
          <a:p>
            <a:r>
              <a:rPr lang="en-US" sz="4000"/>
              <a:t>It’s </a:t>
            </a:r>
            <a:r>
              <a:rPr lang="en-US" sz="3600"/>
              <a:t>show</a:t>
            </a:r>
            <a:r>
              <a:rPr lang="en-US" sz="4000"/>
              <a:t> time!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09950"/>
            <a:ext cx="7467600" cy="26670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What to eat and drink   </a:t>
            </a:r>
          </a:p>
          <a:p>
            <a:pPr algn="l">
              <a:lnSpc>
                <a:spcPct val="90000"/>
              </a:lnSpc>
            </a:pPr>
            <a:r>
              <a:rPr lang="en-US" sz="2800" dirty="0"/>
              <a:t>     before exam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What to wear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When to go to the exam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Where to sit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How to do the exam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 dirty="0"/>
              <a:t>When can you panic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36912"/>
              </p:ext>
            </p:extLst>
          </p:nvPr>
        </p:nvGraphicFramePr>
        <p:xfrm>
          <a:off x="1828800" y="486677"/>
          <a:ext cx="6135664" cy="593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3" imgW="5486198" imgH="5079813" progId="Word.Document.12">
                  <p:link updateAutomatic="1"/>
                </p:oleObj>
              </mc:Choice>
              <mc:Fallback>
                <p:oleObj name="Document" r:id="rId3" imgW="5486198" imgH="507981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6677"/>
                        <a:ext cx="6135664" cy="5935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715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After the exam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86050"/>
            <a:ext cx="7772400" cy="3409950"/>
          </a:xfrm>
        </p:spPr>
        <p:txBody>
          <a:bodyPr/>
          <a:lstStyle/>
          <a:p>
            <a:r>
              <a:rPr lang="en-US">
                <a:latin typeface="Arial" charset="0"/>
              </a:rPr>
              <a:t>Important to analyze results to learn from mistakes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How to study better for the next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01660"/>
              </p:ext>
            </p:extLst>
          </p:nvPr>
        </p:nvGraphicFramePr>
        <p:xfrm>
          <a:off x="2037427" y="293092"/>
          <a:ext cx="5595946" cy="624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486198" imgH="7886410" progId="Word.Document.12">
                  <p:link updateAutomatic="1"/>
                </p:oleObj>
              </mc:Choice>
              <mc:Fallback>
                <p:oleObj name="Document" r:id="rId3" imgW="5486198" imgH="788641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427" y="293092"/>
                        <a:ext cx="5595946" cy="624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0" y="1619250"/>
            <a:ext cx="7772400" cy="2628900"/>
          </a:xfrm>
        </p:spPr>
        <p:txBody>
          <a:bodyPr/>
          <a:lstStyle/>
          <a:p>
            <a:r>
              <a:rPr lang="en-US" sz="3600" dirty="0" smtClean="0"/>
              <a:t>Maggie Selo</a:t>
            </a:r>
            <a:br>
              <a:rPr lang="en-US" sz="3600" dirty="0" smtClean="0"/>
            </a:br>
            <a:r>
              <a:rPr lang="en-US" sz="3600" dirty="0" smtClean="0"/>
              <a:t>Academic Success Center</a:t>
            </a:r>
            <a:br>
              <a:rPr lang="en-US" sz="3600" dirty="0" smtClean="0"/>
            </a:br>
            <a:r>
              <a:rPr lang="en-US" sz="3600" dirty="0" smtClean="0"/>
              <a:t>BRNG 3268</a:t>
            </a:r>
            <a:br>
              <a:rPr lang="en-US" sz="3600" dirty="0" smtClean="0"/>
            </a:br>
            <a:r>
              <a:rPr lang="en-US" sz="3600" dirty="0" smtClean="0"/>
              <a:t>494-3705</a:t>
            </a:r>
            <a:br>
              <a:rPr lang="en-US" sz="3600" dirty="0" smtClean="0"/>
            </a:br>
            <a:r>
              <a:rPr lang="en-US" sz="3600" dirty="0" smtClean="0"/>
              <a:t>mselo@purdue.edu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2450"/>
            <a:ext cx="7772400" cy="109537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Learn to relax efficiently.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647825"/>
            <a:ext cx="6267450" cy="459105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Ways to relax: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Breathing techniques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Perfect place visualization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Progressive muscle relaxation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Want or overlearn these techniques so you can: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 them automatically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Become relaxed in a minute or two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97747"/>
              </p:ext>
            </p:extLst>
          </p:nvPr>
        </p:nvGraphicFramePr>
        <p:xfrm>
          <a:off x="767523" y="963015"/>
          <a:ext cx="7368229" cy="460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3" imgW="5486198" imgH="2908193" progId="Word.Document.12">
                  <p:link updateAutomatic="1"/>
                </p:oleObj>
              </mc:Choice>
              <mc:Fallback>
                <p:oleObj name="Document" r:id="rId3" imgW="5486198" imgH="290819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23" y="963015"/>
                        <a:ext cx="7368229" cy="4605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89145"/>
              </p:ext>
            </p:extLst>
          </p:nvPr>
        </p:nvGraphicFramePr>
        <p:xfrm>
          <a:off x="669839" y="586184"/>
          <a:ext cx="7675237" cy="54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3" imgW="5486198" imgH="3708264" progId="Word.Document.12">
                  <p:link updateAutomatic="1"/>
                </p:oleObj>
              </mc:Choice>
              <mc:Fallback>
                <p:oleObj name="Document" r:id="rId3" imgW="5486198" imgH="3708264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839" y="586184"/>
                        <a:ext cx="7675237" cy="54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16" y="785446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I’m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sooooo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there!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1" name="Picture 3" descr="C:\Users\mselo\AppData\Local\Microsoft\Windows\Temporary Internet Files\Content.IE5\JM7XJ8DM\MP9004003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1231"/>
            <a:ext cx="5832230" cy="47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74570"/>
              </p:ext>
            </p:extLst>
          </p:nvPr>
        </p:nvGraphicFramePr>
        <p:xfrm>
          <a:off x="600064" y="1605027"/>
          <a:ext cx="7954338" cy="346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3" imgW="5486198" imgH="1460446" progId="Word.Document.12">
                  <p:link updateAutomatic="1"/>
                </p:oleObj>
              </mc:Choice>
              <mc:Fallback>
                <p:oleObj name="Document" r:id="rId3" imgW="5486198" imgH="1460446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64" y="1605027"/>
                        <a:ext cx="7954338" cy="3461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How to stay relaxed when you hear “Test next week”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850" y="2295524"/>
            <a:ext cx="3784600" cy="3333751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From this: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3600" y="2295524"/>
            <a:ext cx="3422650" cy="3448051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 this!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C:\Users\mselo\AppData\Local\Microsoft\Windows\Temporary Internet Files\Content.IE5\JM7XJ8DM\MP9003862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5625"/>
            <a:ext cx="3415143" cy="22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9" y="3095625"/>
            <a:ext cx="3418594" cy="22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95280"/>
              </p:ext>
            </p:extLst>
          </p:nvPr>
        </p:nvGraphicFramePr>
        <p:xfrm>
          <a:off x="807129" y="534158"/>
          <a:ext cx="7596508" cy="584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3" imgW="9296058" imgH="7111738" progId="Word.Document.12">
                  <p:link updateAutomatic="1"/>
                </p:oleObj>
              </mc:Choice>
              <mc:Fallback>
                <p:oleObj name="Document" r:id="rId3" imgW="9296058" imgH="7111738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129" y="534158"/>
                        <a:ext cx="7596508" cy="584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38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14350"/>
            <a:ext cx="80295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eworks design template">
  <a:themeElements>
    <a:clrScheme name="Fireworks design template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 design templat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lnDef>
  </a:objectDefaults>
  <a:extraClrSchemeLst>
    <a:extraClrScheme>
      <a:clrScheme name="Fireworks design template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design template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design template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design template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design template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design template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umbers design template">
  <a:themeElements>
    <a:clrScheme name="Numbers design template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Numbe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umbers design templat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bers design templat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bers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171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Office Theme</vt:lpstr>
      <vt:lpstr>Fireworks design template</vt:lpstr>
      <vt:lpstr>Numbers design template</vt:lpstr>
      <vt:lpstr>NO NAME:on-line packet:Relieving Stress.doc!OLE_LINK3</vt:lpstr>
      <vt:lpstr>NO NAME:on-line packet:Relieving Stress.doc!OLE_LINK4</vt:lpstr>
      <vt:lpstr>NO NAME:on-line packet:Relieving Stress.doc!OLE_LINK5</vt:lpstr>
      <vt:lpstr>NO NAME:8 Day Study Plan.docx!OLE_LINK9</vt:lpstr>
      <vt:lpstr>Document7!OLE_LINK11</vt:lpstr>
      <vt:lpstr>Document5!OLE_LINK10</vt:lpstr>
      <vt:lpstr>NO NAME:A Dozen Ways to Overcome Fear and Anxiety on Math Exams.doc!OLE_LINK1</vt:lpstr>
      <vt:lpstr>Math Success Workshop</vt:lpstr>
      <vt:lpstr>Learn to relax efficiently.</vt:lpstr>
      <vt:lpstr>PowerPoint Presentation</vt:lpstr>
      <vt:lpstr>PowerPoint Presentation</vt:lpstr>
      <vt:lpstr>I’m sooooo there!</vt:lpstr>
      <vt:lpstr>PowerPoint Presentation</vt:lpstr>
      <vt:lpstr>How to stay relaxed when you hear “Test next week”</vt:lpstr>
      <vt:lpstr>PowerPoint Presentation</vt:lpstr>
      <vt:lpstr>PowerPoint Presentation</vt:lpstr>
      <vt:lpstr>PowerPoint Presentation</vt:lpstr>
      <vt:lpstr>The Night Before</vt:lpstr>
      <vt:lpstr>It’s show time!</vt:lpstr>
      <vt:lpstr>PowerPoint Presentation</vt:lpstr>
      <vt:lpstr>After the exam</vt:lpstr>
      <vt:lpstr>PowerPoint Presentation</vt:lpstr>
      <vt:lpstr>Maggie Selo Academic Success Center BRNG 3268 494-3705 mselo@purdue.edu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Maggie Selo</dc:creator>
  <cp:lastModifiedBy>mselo</cp:lastModifiedBy>
  <cp:revision>12</cp:revision>
  <cp:lastPrinted>2011-08-26T14:37:21Z</cp:lastPrinted>
  <dcterms:created xsi:type="dcterms:W3CDTF">2010-09-04T20:46:31Z</dcterms:created>
  <dcterms:modified xsi:type="dcterms:W3CDTF">2011-08-26T16:02:11Z</dcterms:modified>
</cp:coreProperties>
</file>