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3" r:id="rId4"/>
    <p:sldId id="261" r:id="rId5"/>
    <p:sldId id="265" r:id="rId6"/>
    <p:sldId id="267" r:id="rId7"/>
    <p:sldId id="273" r:id="rId8"/>
    <p:sldId id="285" r:id="rId9"/>
    <p:sldId id="276" r:id="rId10"/>
    <p:sldId id="288" r:id="rId11"/>
    <p:sldId id="289" r:id="rId12"/>
    <p:sldId id="290" r:id="rId13"/>
    <p:sldId id="260" r:id="rId14"/>
    <p:sldId id="296" r:id="rId15"/>
    <p:sldId id="304" r:id="rId16"/>
    <p:sldId id="305" r:id="rId17"/>
    <p:sldId id="306" r:id="rId18"/>
    <p:sldId id="315" r:id="rId19"/>
    <p:sldId id="308" r:id="rId20"/>
    <p:sldId id="299" r:id="rId21"/>
    <p:sldId id="310" r:id="rId22"/>
    <p:sldId id="309" r:id="rId23"/>
    <p:sldId id="312" r:id="rId24"/>
    <p:sldId id="313" r:id="rId25"/>
    <p:sldId id="314" r:id="rId26"/>
    <p:sldId id="311" r:id="rId27"/>
    <p:sldId id="300" r:id="rId28"/>
    <p:sldId id="319" r:id="rId29"/>
    <p:sldId id="318" r:id="rId30"/>
    <p:sldId id="317" r:id="rId31"/>
    <p:sldId id="322" r:id="rId32"/>
    <p:sldId id="321" r:id="rId33"/>
    <p:sldId id="320" r:id="rId34"/>
    <p:sldId id="298" r:id="rId35"/>
    <p:sldId id="325" r:id="rId36"/>
    <p:sldId id="324" r:id="rId37"/>
    <p:sldId id="326" r:id="rId38"/>
    <p:sldId id="327" r:id="rId39"/>
    <p:sldId id="350" r:id="rId40"/>
    <p:sldId id="330" r:id="rId41"/>
    <p:sldId id="329" r:id="rId42"/>
    <p:sldId id="328" r:id="rId43"/>
    <p:sldId id="340" r:id="rId44"/>
    <p:sldId id="346" r:id="rId45"/>
    <p:sldId id="345" r:id="rId46"/>
    <p:sldId id="344" r:id="rId47"/>
    <p:sldId id="347" r:id="rId48"/>
    <p:sldId id="301" r:id="rId49"/>
    <p:sldId id="333" r:id="rId50"/>
    <p:sldId id="332" r:id="rId51"/>
    <p:sldId id="331" r:id="rId52"/>
    <p:sldId id="343" r:id="rId53"/>
    <p:sldId id="341" r:id="rId54"/>
    <p:sldId id="292" r:id="rId55"/>
    <p:sldId id="277" r:id="rId56"/>
    <p:sldId id="291" r:id="rId57"/>
    <p:sldId id="27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-1 960 24575,'2'0'0,"-1"-1"0,0 1 0,0 0 0,0-1 0,0 0 0,0 1 0,0-1 0,0 0 0,0 1 0,0-1 0,-1 0 0,1 0 0,0 0 0,0 0 0,-1 0 0,1 0 0,0 0 0,-1 0 0,1 0 0,-1 0 0,1 0 0,-1 0 0,1-2 0,9-35 0,-8 30 0,139-473 0,-128 451 0,0 1 0,2 1 0,1 0 0,1 2 0,1-1 0,2 2 0,0 1 0,2 0 0,0 2 0,2 0 0,0 1 0,2 2 0,0 1 0,1 1 0,40-20 0,-62 35 0,0 0 0,0 0 0,0 0 0,0 1 0,1 0 0,-1 0 0,0 0 0,1 0 0,-1 1 0,1 0 0,-1 0 0,1 1 0,-1-1 0,0 1 0,1 0 0,-1 1 0,0-1 0,0 1 0,0 0 0,0 0 0,0 1 0,0 0 0,0 0 0,-1 0 0,0 0 0,1 0 0,-1 1 0,-1 0 0,1 0 0,0 0 0,3 5 0,1 2 0,0 1 0,-1 0 0,0 0 0,-1 0 0,0 1 0,-1-1 0,-1 1 0,0 1 0,0-1 0,-2 1 0,3 17 0,-4 274 0,-4-138 0,3-121 0,-15 349 0,9-330 0,2-19 0,-2 1 0,-1-1 0,-24 77 0,-11-8 0,-50 158 0,84-244 0,-2 0 0,-1-1 0,-1 0 0,-2 0 0,-31 48 0,32-57 0,0 1 0,2 0 0,1 1 0,0 0 0,2 1 0,-9 33 0,17-53 0,-1 0 0,1 0 0,0 0 0,-1 0 0,1 0 0,-1 0 0,0 0 0,0-1 0,0 1 0,1 0 0,-2-1 0,1 1 0,0 0 0,0-1 0,-3 3 0,4-4 0,-1 0 0,0 0 0,1-1 0,-1 1 0,1 0 0,-1 0 0,0-1 0,1 1 0,-1 0 0,1-1 0,-1 1 0,1 0 0,-1-1 0,1 1 0,-1-1 0,1 1 0,0-1 0,-1 1 0,1-1 0,0 1 0,-1-1 0,1 0 0,0 1 0,-1-1 0,1 1 0,0-1 0,0 0 0,0 1 0,0-2 0,-15-64 0,-14-110 0,10 65 0,13 73 0,-4-18 0,-3-110 0,14 22-1365,-1 124-5461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-1 439 24575,'2'-11'0,"0"0"0,0 1 0,1-1 0,1 1 0,-1 0 0,2 0 0,-1 0 0,1 1 0,1-1 0,8-10 0,10-20 0,49-79 0,-26 45 0,-36 53 0,-9 15 0,1 0 0,0 1 0,0-1 0,0 0 0,1 1 0,0 0 0,0 0 0,0 0 0,1 0 0,5-4 0,-9 9 0,0 0 0,0 1 0,1-1 0,-1 0 0,0 1 0,0-1 0,1 0 0,-1 1 0,0 0 0,0-1 0,0 1 0,0 0 0,0-1 0,0 1 0,0 0 0,0 0 0,0 0 0,0 0 0,0 0 0,-1 0 0,1 0 0,0 0 0,-1 0 0,1 0 0,0 2 0,16 31 0,36 127-1365,-47-146-5461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2/18/2026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tmp"/><Relationship Id="rId7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9" Type="http://schemas.openxmlformats.org/officeDocument/2006/relationships/hyperlink" Target="https://www.geogebra.org/m/m2p2kdm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customXml" Target="../ink/ink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5" Type="http://schemas.openxmlformats.org/officeDocument/2006/relationships/customXml" Target="../ink/ink10.xml"/><Relationship Id="rId10" Type="http://schemas.openxmlformats.org/officeDocument/2006/relationships/customXml" Target="../ink/ink1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18.xml"/><Relationship Id="rId18" Type="http://schemas.openxmlformats.org/officeDocument/2006/relationships/customXml" Target="../ink/ink22.xml"/><Relationship Id="rId3" Type="http://schemas.openxmlformats.org/officeDocument/2006/relationships/customXml" Target="../ink/ink14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17" Type="http://schemas.openxmlformats.org/officeDocument/2006/relationships/customXml" Target="../ink/ink21.xml"/><Relationship Id="rId2" Type="http://schemas.openxmlformats.org/officeDocument/2006/relationships/image" Target="../media/image7.pn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customXml" Target="../ink/ink17.xml"/><Relationship Id="rId5" Type="http://schemas.openxmlformats.org/officeDocument/2006/relationships/customXml" Target="../ink/ink15.xml"/><Relationship Id="rId15" Type="http://schemas.openxmlformats.org/officeDocument/2006/relationships/customXml" Target="../ink/ink19.xml"/><Relationship Id="rId10" Type="http://schemas.openxmlformats.org/officeDocument/2006/relationships/image" Target="../media/image6.tmp"/><Relationship Id="rId4" Type="http://schemas.openxmlformats.org/officeDocument/2006/relationships/image" Target="../media/image16.png"/><Relationship Id="rId9" Type="http://schemas.openxmlformats.org/officeDocument/2006/relationships/image" Target="../media/image7.tmp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19.png"/><Relationship Id="rId3" Type="http://schemas.openxmlformats.org/officeDocument/2006/relationships/customXml" Target="../ink/ink23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1.png"/><Relationship Id="rId5" Type="http://schemas.openxmlformats.org/officeDocument/2006/relationships/customXml" Target="../ink/ink24.xml"/><Relationship Id="rId10" Type="http://schemas.openxmlformats.org/officeDocument/2006/relationships/customXml" Target="../ink/ink26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22.png"/><Relationship Id="rId5" Type="http://schemas.openxmlformats.org/officeDocument/2006/relationships/customXml" Target="../ink/ink30.xml"/><Relationship Id="rId10" Type="http://schemas.openxmlformats.org/officeDocument/2006/relationships/customXml" Target="../ink/ink3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39.xml"/><Relationship Id="rId3" Type="http://schemas.openxmlformats.org/officeDocument/2006/relationships/customXml" Target="../ink/ink35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customXml" Target="../ink/ink38.xml"/><Relationship Id="rId5" Type="http://schemas.openxmlformats.org/officeDocument/2006/relationships/customXml" Target="../ink/ink36.xml"/><Relationship Id="rId15" Type="http://schemas.openxmlformats.org/officeDocument/2006/relationships/customXml" Target="../ink/ink40.xml"/><Relationship Id="rId10" Type="http://schemas.openxmlformats.org/officeDocument/2006/relationships/hyperlink" Target="https://www.math.purdue.edu/~fernan87/assets/docs/24_SP/SP24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1.xml"/><Relationship Id="rId7" Type="http://schemas.openxmlformats.org/officeDocument/2006/relationships/customXml" Target="../ink/ink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9" Type="http://schemas.openxmlformats.org/officeDocument/2006/relationships/hyperlink" Target="https://www.geogebra.org/m/jfta4b5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customXml" Target="../ink/ink44.xml"/><Relationship Id="rId7" Type="http://schemas.openxmlformats.org/officeDocument/2006/relationships/hyperlink" Target="https://www.geogebra.org/m/jfta4b5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5" Type="http://schemas.openxmlformats.org/officeDocument/2006/relationships/customXml" Target="../ink/ink45.xml"/><Relationship Id="rId4" Type="http://schemas.openxmlformats.org/officeDocument/2006/relationships/image" Target="../media/image16.png"/><Relationship Id="rId9" Type="http://schemas.openxmlformats.org/officeDocument/2006/relationships/customXml" Target="../ink/ink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customXml" Target="../ink/ink48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52.xml"/><Relationship Id="rId17" Type="http://schemas.openxmlformats.org/officeDocument/2006/relationships/customXml" Target="../ink/ink55.xml"/><Relationship Id="rId2" Type="http://schemas.openxmlformats.org/officeDocument/2006/relationships/image" Target="../media/image2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1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customXml" Target="../ink/ink51.xml"/><Relationship Id="rId19" Type="http://schemas.openxmlformats.org/officeDocument/2006/relationships/customXml" Target="../ink/ink56.xml"/><Relationship Id="rId4" Type="http://schemas.openxmlformats.org/officeDocument/2006/relationships/image" Target="../media/image16.png"/><Relationship Id="rId9" Type="http://schemas.openxmlformats.org/officeDocument/2006/relationships/image" Target="../media/image9.tmp"/><Relationship Id="rId14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2.xml"/><Relationship Id="rId3" Type="http://schemas.openxmlformats.org/officeDocument/2006/relationships/customXml" Target="../ink/ink57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7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3" Type="http://schemas.openxmlformats.org/officeDocument/2006/relationships/customXml" Target="../ink/ink75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7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21.png"/><Relationship Id="rId5" Type="http://schemas.openxmlformats.org/officeDocument/2006/relationships/customXml" Target="../ink/ink76.xml"/><Relationship Id="rId15" Type="http://schemas.openxmlformats.org/officeDocument/2006/relationships/hyperlink" Target="https://www.math.purdue.edu/~fernan87/assets/docs/24_SP/SP24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customXml" Target="../ink/ink78.xml"/><Relationship Id="rId14" Type="http://schemas.openxmlformats.org/officeDocument/2006/relationships/customXml" Target="../ink/ink8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znzmhqq7" TargetMode="Externa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customXml" Target="../ink/ink82.xml"/><Relationship Id="rId10" Type="http://schemas.openxmlformats.org/officeDocument/2006/relationships/customXml" Target="../ink/ink85.xml"/><Relationship Id="rId4" Type="http://schemas.openxmlformats.org/officeDocument/2006/relationships/image" Target="../media/image160.png"/><Relationship Id="rId9" Type="http://schemas.openxmlformats.org/officeDocument/2006/relationships/customXml" Target="../ink/ink8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ustomXml" Target="../ink/ink86.xml"/><Relationship Id="rId7" Type="http://schemas.openxmlformats.org/officeDocument/2006/relationships/hyperlink" Target="https://www.geogebra.org/m/znzmhqq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5" Type="http://schemas.openxmlformats.org/officeDocument/2006/relationships/customXml" Target="../ink/ink87.xml"/><Relationship Id="rId4" Type="http://schemas.openxmlformats.org/officeDocument/2006/relationships/image" Target="../media/image16.png"/><Relationship Id="rId9" Type="http://schemas.openxmlformats.org/officeDocument/2006/relationships/customXml" Target="../ink/ink8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31.png"/><Relationship Id="rId3" Type="http://schemas.openxmlformats.org/officeDocument/2006/relationships/customXml" Target="../ink/ink90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customXml" Target="../ink/ink94.xml"/><Relationship Id="rId2" Type="http://schemas.openxmlformats.org/officeDocument/2006/relationships/image" Target="../media/image30.png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35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customXml" Target="../ink/ink93.xml"/><Relationship Id="rId4" Type="http://schemas.openxmlformats.org/officeDocument/2006/relationships/image" Target="../media/image16.png"/><Relationship Id="rId9" Type="http://schemas.openxmlformats.org/officeDocument/2006/relationships/image" Target="../media/image10.tmp"/><Relationship Id="rId14" Type="http://schemas.openxmlformats.org/officeDocument/2006/relationships/customXml" Target="../ink/ink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1.xml"/><Relationship Id="rId14" Type="http://schemas.openxmlformats.org/officeDocument/2006/relationships/customXml" Target="../ink/ink10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0.xml"/><Relationship Id="rId3" Type="http://schemas.openxmlformats.org/officeDocument/2006/relationships/customXml" Target="../ink/ink105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8.xml"/><Relationship Id="rId14" Type="http://schemas.openxmlformats.org/officeDocument/2006/relationships/customXml" Target="../ink/ink1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15.xml"/><Relationship Id="rId14" Type="http://schemas.openxmlformats.org/officeDocument/2006/relationships/customXml" Target="../ink/ink1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24.xml"/><Relationship Id="rId3" Type="http://schemas.openxmlformats.org/officeDocument/2006/relationships/customXml" Target="../ink/ink119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5" Type="http://schemas.openxmlformats.org/officeDocument/2006/relationships/hyperlink" Target="https://www.math.purdue.edu/~fernan87/assets/docs/24_SP/SP24_MA16020_L15_Notes.pdf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22.xml"/><Relationship Id="rId14" Type="http://schemas.openxmlformats.org/officeDocument/2006/relationships/customXml" Target="../ink/ink1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7" Type="http://schemas.openxmlformats.org/officeDocument/2006/relationships/hyperlink" Target="https://www.geogebra.org/m/c2wzbrb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7" Type="http://schemas.openxmlformats.org/officeDocument/2006/relationships/image" Target="../media/image13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customXml" Target="../ink/ink133.xml"/><Relationship Id="rId3" Type="http://schemas.openxmlformats.org/officeDocument/2006/relationships/customXml" Target="../ink/ink129.xml"/><Relationship Id="rId7" Type="http://schemas.openxmlformats.org/officeDocument/2006/relationships/image" Target="../media/image14.tmp"/><Relationship Id="rId12" Type="http://schemas.openxmlformats.org/officeDocument/2006/relationships/customXml" Target="../ink/ink13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31.png"/><Relationship Id="rId5" Type="http://schemas.openxmlformats.org/officeDocument/2006/relationships/hyperlink" Target="https://www.geogebra.org/m/c2wzbrbf" TargetMode="External"/><Relationship Id="rId10" Type="http://schemas.openxmlformats.org/officeDocument/2006/relationships/customXml" Target="../ink/ink131.xml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34.xml"/><Relationship Id="rId7" Type="http://schemas.openxmlformats.org/officeDocument/2006/relationships/customXml" Target="../ink/ink1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37.xml"/><Relationship Id="rId7" Type="http://schemas.openxmlformats.org/officeDocument/2006/relationships/customXml" Target="../ink/ink1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customXml" Target="../ink/ink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0.xml"/><Relationship Id="rId7" Type="http://schemas.openxmlformats.org/officeDocument/2006/relationships/customXml" Target="../ink/ink14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3.xml"/><Relationship Id="rId7" Type="http://schemas.openxmlformats.org/officeDocument/2006/relationships/customXml" Target="../ink/ink14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6.xml"/><Relationship Id="rId7" Type="http://schemas.openxmlformats.org/officeDocument/2006/relationships/customXml" Target="../ink/ink14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hyperlink" Target="https://www.math.purdue.edu/~fernan87/assets/docs/24_SP/SP24_MA16020_L15_Notes.pdf" TargetMode="External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7" Type="http://schemas.openxmlformats.org/officeDocument/2006/relationships/image" Target="../media/image16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qtt49cqx" TargetMode="External"/><Relationship Id="rId5" Type="http://schemas.openxmlformats.org/officeDocument/2006/relationships/image" Target="../media/image15.tmp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tmp"/><Relationship Id="rId3" Type="http://schemas.openxmlformats.org/officeDocument/2006/relationships/customXml" Target="../ink/ink151.xml"/><Relationship Id="rId7" Type="http://schemas.openxmlformats.org/officeDocument/2006/relationships/customXml" Target="../ink/ink152.xml"/><Relationship Id="rId12" Type="http://schemas.openxmlformats.org/officeDocument/2006/relationships/customXml" Target="../ink/ink155.xml"/><Relationship Id="rId2" Type="http://schemas.openxmlformats.org/officeDocument/2006/relationships/image" Target="../media/image41.png"/><Relationship Id="rId16" Type="http://schemas.openxmlformats.org/officeDocument/2006/relationships/customXml" Target="../ink/ink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customXml" Target="../ink/ink154.xml"/><Relationship Id="rId5" Type="http://schemas.openxmlformats.org/officeDocument/2006/relationships/image" Target="../media/image15.tmp"/><Relationship Id="rId15" Type="http://schemas.openxmlformats.org/officeDocument/2006/relationships/customXml" Target="../ink/ink156.xm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53.xml"/><Relationship Id="rId14" Type="http://schemas.openxmlformats.org/officeDocument/2006/relationships/hyperlink" Target="https://www.geogebra.org/m/qtt49cqx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35.png"/><Relationship Id="rId3" Type="http://schemas.openxmlformats.org/officeDocument/2006/relationships/customXml" Target="../ink/ink158.xml"/><Relationship Id="rId7" Type="http://schemas.openxmlformats.org/officeDocument/2006/relationships/image" Target="../media/image35.png"/><Relationship Id="rId12" Type="http://schemas.openxmlformats.org/officeDocument/2006/relationships/customXml" Target="../ink/ink16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image" Target="../media/image31.png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customXml" Target="../ink/ink16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customXml" Target="../ink/ink163.xml"/><Relationship Id="rId7" Type="http://schemas.openxmlformats.org/officeDocument/2006/relationships/image" Target="../media/image35.png"/><Relationship Id="rId12" Type="http://schemas.openxmlformats.org/officeDocument/2006/relationships/customXml" Target="../ink/ink166.xml"/><Relationship Id="rId17" Type="http://schemas.openxmlformats.org/officeDocument/2006/relationships/hyperlink" Target="https://www.math.purdue.edu/~fernan87/assets/docs/24_SP/SP24_MA16020_L15_Notes.pdf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customXml" Target="../ink/ink167.xml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geogebra.org/m/esmxtp7s" TargetMode="External"/><Relationship Id="rId3" Type="http://schemas.openxmlformats.org/officeDocument/2006/relationships/customXml" Target="../ink/ink168.xml"/><Relationship Id="rId7" Type="http://schemas.openxmlformats.org/officeDocument/2006/relationships/customXml" Target="../ink/ink169.xml"/><Relationship Id="rId12" Type="http://schemas.openxmlformats.org/officeDocument/2006/relationships/customXml" Target="../ink/ink17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71.xml"/><Relationship Id="rId10" Type="http://schemas.openxmlformats.org/officeDocument/2006/relationships/image" Target="../media/image46.png"/><Relationship Id="rId9" Type="http://schemas.openxmlformats.org/officeDocument/2006/relationships/customXml" Target="../ink/ink17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3" Type="http://schemas.openxmlformats.org/officeDocument/2006/relationships/customXml" Target="../ink/ink173.xml"/><Relationship Id="rId7" Type="http://schemas.openxmlformats.org/officeDocument/2006/relationships/customXml" Target="../ink/ink1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77.xml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76.xml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customXml" Target="../ink/ink182.xml"/><Relationship Id="rId3" Type="http://schemas.openxmlformats.org/officeDocument/2006/relationships/customXml" Target="../ink/ink178.xml"/><Relationship Id="rId7" Type="http://schemas.openxmlformats.org/officeDocument/2006/relationships/image" Target="../media/image19.tmp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81.xml"/><Relationship Id="rId5" Type="http://schemas.openxmlformats.org/officeDocument/2006/relationships/hyperlink" Target="https://www.geogebra.org/m/esmxtp7s" TargetMode="External"/><Relationship Id="rId15" Type="http://schemas.openxmlformats.org/officeDocument/2006/relationships/customXml" Target="../ink/ink184.xml"/><Relationship Id="rId10" Type="http://schemas.openxmlformats.org/officeDocument/2006/relationships/customXml" Target="../ink/ink180.xml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customXml" Target="../ink/ink18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0.xml"/><Relationship Id="rId3" Type="http://schemas.openxmlformats.org/officeDocument/2006/relationships/customXml" Target="../ink/ink185.xml"/><Relationship Id="rId7" Type="http://schemas.openxmlformats.org/officeDocument/2006/relationships/customXml" Target="../ink/ink186.xml"/><Relationship Id="rId12" Type="http://schemas.openxmlformats.org/officeDocument/2006/relationships/customXml" Target="../ink/ink18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88.xml"/><Relationship Id="rId4" Type="http://schemas.openxmlformats.org/officeDocument/2006/relationships/image" Target="../media/image16.png"/><Relationship Id="rId9" Type="http://schemas.openxmlformats.org/officeDocument/2006/relationships/customXml" Target="../ink/ink18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6.xml"/><Relationship Id="rId3" Type="http://schemas.openxmlformats.org/officeDocument/2006/relationships/customXml" Target="../ink/ink191.xml"/><Relationship Id="rId7" Type="http://schemas.openxmlformats.org/officeDocument/2006/relationships/customXml" Target="../ink/ink192.xml"/><Relationship Id="rId12" Type="http://schemas.openxmlformats.org/officeDocument/2006/relationships/customXml" Target="../ink/ink19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94.xml"/><Relationship Id="rId4" Type="http://schemas.openxmlformats.org/officeDocument/2006/relationships/image" Target="../media/image16.png"/><Relationship Id="rId9" Type="http://schemas.openxmlformats.org/officeDocument/2006/relationships/customXml" Target="../ink/ink19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02.xml"/><Relationship Id="rId3" Type="http://schemas.openxmlformats.org/officeDocument/2006/relationships/customXml" Target="../ink/ink197.xml"/><Relationship Id="rId7" Type="http://schemas.openxmlformats.org/officeDocument/2006/relationships/customXml" Target="../ink/ink198.xml"/><Relationship Id="rId12" Type="http://schemas.openxmlformats.org/officeDocument/2006/relationships/customXml" Target="../ink/ink20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200.xml"/><Relationship Id="rId4" Type="http://schemas.openxmlformats.org/officeDocument/2006/relationships/image" Target="../media/image16.png"/><Relationship Id="rId9" Type="http://schemas.openxmlformats.org/officeDocument/2006/relationships/customXml" Target="../ink/ink199.xml"/><Relationship Id="rId14" Type="http://schemas.openxmlformats.org/officeDocument/2006/relationships/hyperlink" Target="https://www.math.purdue.edu/~fernan87/assets/docs/24_SP/SP24_MA16020_L15_Notes.pd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customXml" Target="../ink/ink205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4.xml"/><Relationship Id="rId5" Type="http://schemas.openxmlformats.org/officeDocument/2006/relationships/image" Target="../media/image15.png"/><Relationship Id="rId4" Type="http://schemas.openxmlformats.org/officeDocument/2006/relationships/customXml" Target="../ink/ink2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15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/>
                  <a:t>Recall Lesson 9 </a:t>
                </a:r>
                <a:r>
                  <a:rPr lang="en-US" sz="2000" dirty="0"/>
                  <a:t>which were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165815" y="961533"/>
            <a:ext cx="4382721" cy="49524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112" r="6994" b="6933"/>
          <a:stretch/>
        </p:blipFill>
        <p:spPr>
          <a:xfrm>
            <a:off x="7125884" y="1806353"/>
            <a:ext cx="4419604" cy="3245293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https://www.geogebra.org/m/m2p2kdmp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blipFill>
                <a:blip r:embed="rId2"/>
                <a:stretch>
                  <a:fillRect l="-874" t="-1739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B910F4D-FBF4-6127-BEC4-35815E6F6A17}"/>
              </a:ext>
            </a:extLst>
          </p:cNvPr>
          <p:cNvSpPr/>
          <p:nvPr/>
        </p:nvSpPr>
        <p:spPr>
          <a:xfrm>
            <a:off x="4938876" y="368175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A8C4E4-8033-2441-5E01-9DAE6D54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66" y="870940"/>
            <a:ext cx="2164715" cy="5621631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42FC9-08BF-79FC-84E0-718A49A9D7DA}"/>
              </a:ext>
            </a:extLst>
          </p:cNvPr>
          <p:cNvGrpSpPr/>
          <p:nvPr/>
        </p:nvGrpSpPr>
        <p:grpSpPr>
          <a:xfrm>
            <a:off x="11119300" y="3260737"/>
            <a:ext cx="277200" cy="820800"/>
            <a:chOff x="11119300" y="3260737"/>
            <a:chExt cx="27720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14:cNvPr>
                <p14:cNvContentPartPr/>
                <p14:nvPr/>
              </p14:nvContentPartPr>
              <p14:xfrm>
                <a:off x="11119300" y="3260737"/>
                <a:ext cx="277200" cy="82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0660" y="3252097"/>
                  <a:ext cx="2948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14:cNvPr>
                <p14:cNvContentPartPr/>
                <p14:nvPr/>
              </p14:nvContentPartPr>
              <p14:xfrm>
                <a:off x="11119300" y="3698137"/>
                <a:ext cx="126720" cy="15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10660" y="3689137"/>
                  <a:ext cx="144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14:cNvPr>
              <p14:cNvContentPartPr/>
              <p14:nvPr/>
            </p14:nvContentPartPr>
            <p14:xfrm>
              <a:off x="11214340" y="33726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340" y="3364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14:cNvPr>
              <p14:cNvContentPartPr/>
              <p14:nvPr/>
            </p14:nvContentPartPr>
            <p14:xfrm>
              <a:off x="2942317" y="5543177"/>
              <a:ext cx="277200" cy="82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367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63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63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0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277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2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1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0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9A56-8E1E-7148-8F0D-7DE97D30D94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14:cNvPr>
              <p14:cNvContentPartPr/>
              <p14:nvPr/>
            </p14:nvContentPartPr>
            <p14:xfrm>
              <a:off x="2860277" y="5584300"/>
              <a:ext cx="277200" cy="82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637" y="5575660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14:cNvPr>
              <p14:cNvContentPartPr/>
              <p14:nvPr/>
            </p14:nvContentPartPr>
            <p14:xfrm>
              <a:off x="2860277" y="6021700"/>
              <a:ext cx="126720" cy="15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637" y="6012700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14:cNvPr>
              <p14:cNvContentPartPr/>
              <p14:nvPr/>
            </p14:nvContentPartPr>
            <p14:xfrm>
              <a:off x="2955317" y="56962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317" y="56876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Disks (Lessons 14 + 16),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Washers (Lessons 15 + 16),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Shells (Lessons 17 + 18)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https://www.geogebra.org/m/jfta4b52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14:cNvPr>
              <p14:cNvContentPartPr/>
              <p14:nvPr/>
            </p14:nvContentPartPr>
            <p14:xfrm>
              <a:off x="940279" y="5141113"/>
              <a:ext cx="45719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977" y="5132473"/>
                <a:ext cx="228595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E445ED-E102-1B6B-AD8D-05E681F5E02B}"/>
              </a:ext>
            </a:extLst>
          </p:cNvPr>
          <p:cNvSpPr/>
          <p:nvPr/>
        </p:nvSpPr>
        <p:spPr>
          <a:xfrm>
            <a:off x="5404703" y="388312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BED8C92-8DE1-0B6F-DD3E-66B1508E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35" y="2422379"/>
            <a:ext cx="3568052" cy="3790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14:cNvPr>
              <p14:cNvContentPartPr/>
              <p14:nvPr/>
            </p14:nvContentPartPr>
            <p14:xfrm>
              <a:off x="879746" y="503777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106" y="502913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14:cNvPr>
              <p14:cNvContentPartPr/>
              <p14:nvPr/>
            </p14:nvContentPartPr>
            <p14:xfrm>
              <a:off x="879746" y="547517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06" y="546617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14:cNvPr>
              <p14:cNvContentPartPr/>
              <p14:nvPr/>
            </p14:nvContentPartPr>
            <p14:xfrm>
              <a:off x="974786" y="5149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86" y="5141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14:cNvPr>
              <p14:cNvContentPartPr/>
              <p14:nvPr/>
            </p14:nvContentPartPr>
            <p14:xfrm>
              <a:off x="8798795" y="3987916"/>
              <a:ext cx="277200" cy="82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9795" y="3978916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14:cNvPr>
              <p14:cNvContentPartPr/>
              <p14:nvPr/>
            </p14:nvContentPartPr>
            <p14:xfrm>
              <a:off x="8798795" y="4425316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9795" y="4416316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14:cNvPr>
              <p14:cNvContentPartPr/>
              <p14:nvPr/>
            </p14:nvContentPartPr>
            <p14:xfrm>
              <a:off x="8893835" y="40998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5195" y="4090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14:cNvPr>
              <p14:cNvContentPartPr/>
              <p14:nvPr/>
            </p14:nvContentPartPr>
            <p14:xfrm>
              <a:off x="940131" y="5046405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491" y="5037765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14:cNvPr>
              <p14:cNvContentPartPr/>
              <p14:nvPr/>
            </p14:nvContentPartPr>
            <p14:xfrm>
              <a:off x="940131" y="5483805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491" y="5474805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14:cNvPr>
              <p14:cNvContentPartPr/>
              <p14:nvPr/>
            </p14:nvContentPartPr>
            <p14:xfrm>
              <a:off x="1035171" y="515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71" y="5149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14:cNvPr>
              <p14:cNvContentPartPr/>
              <p14:nvPr/>
            </p14:nvContentPartPr>
            <p14:xfrm>
              <a:off x="914251" y="5072284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611" y="5063644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14:cNvPr>
              <p14:cNvContentPartPr/>
              <p14:nvPr/>
            </p14:nvContentPartPr>
            <p14:xfrm>
              <a:off x="914251" y="5509684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611" y="5500684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14:cNvPr>
              <p14:cNvContentPartPr/>
              <p14:nvPr/>
            </p14:nvContentPartPr>
            <p14:xfrm>
              <a:off x="1009291" y="518424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291" y="5175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14:cNvPr>
              <p14:cNvContentPartPr/>
              <p14:nvPr/>
            </p14:nvContentPartPr>
            <p14:xfrm>
              <a:off x="845240" y="506365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00" y="505501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14:cNvPr>
              <p14:cNvContentPartPr/>
              <p14:nvPr/>
            </p14:nvContentPartPr>
            <p14:xfrm>
              <a:off x="845240" y="550105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00" y="549205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14:cNvPr>
              <p14:cNvContentPartPr/>
              <p14:nvPr/>
            </p14:nvContentPartPr>
            <p14:xfrm>
              <a:off x="940280" y="51756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280" y="51669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14:cNvPr>
              <p14:cNvContentPartPr/>
              <p14:nvPr/>
            </p14:nvContentPartPr>
            <p14:xfrm>
              <a:off x="905625" y="5080911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" y="507227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14:cNvPr>
              <p14:cNvContentPartPr/>
              <p14:nvPr/>
            </p14:nvContentPartPr>
            <p14:xfrm>
              <a:off x="905625" y="5518311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6985" y="5509311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14:cNvPr>
              <p14:cNvContentPartPr/>
              <p14:nvPr/>
            </p14:nvContentPartPr>
            <p14:xfrm>
              <a:off x="1000665" y="519287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65" y="51842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06D4CD-8751-CFBD-30F6-2D108026D8A9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0758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https://www.geogebra.org/m/znzmhqq7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154" y="275194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49306-F5B0-170C-F930-B7269CFC2A24}"/>
              </a:ext>
            </a:extLst>
          </p:cNvPr>
          <p:cNvSpPr/>
          <p:nvPr/>
        </p:nvSpPr>
        <p:spPr>
          <a:xfrm>
            <a:off x="4310744" y="3967724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8DDA12C-E86A-D233-3C6B-96376A5A8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57" y="2529340"/>
            <a:ext cx="3947008" cy="3834637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14:cNvPr>
              <p14:cNvContentPartPr/>
              <p14:nvPr/>
            </p14:nvContentPartPr>
            <p14:xfrm>
              <a:off x="9095874" y="2602187"/>
              <a:ext cx="9896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871" y="2593187"/>
                <a:ext cx="1007286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4E46B4-8ADC-19B2-9091-02F45F08715C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5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https://www.geogebra.org/m/c2wzbrbf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747" y="2391138"/>
            <a:ext cx="3085053" cy="397283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CD1550F-8453-A681-5CBB-D3DD4227F8B1}"/>
              </a:ext>
            </a:extLst>
          </p:cNvPr>
          <p:cNvSpPr/>
          <p:nvPr/>
        </p:nvSpPr>
        <p:spPr>
          <a:xfrm>
            <a:off x="4484169" y="3624797"/>
            <a:ext cx="3434718" cy="1768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we are only looking at the right of x=1</a:t>
            </a:r>
          </a:p>
        </p:txBody>
      </p:sp>
    </p:spTree>
    <p:extLst>
      <p:ext uri="{BB962C8B-B14F-4D97-AF65-F5344CB8AC3E}">
        <p14:creationId xmlns:p14="http://schemas.microsoft.com/office/powerpoint/2010/main" val="1484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146097-387C-7D86-0F0D-12D7BB7F9F87}"/>
              </a:ext>
            </a:extLst>
          </p:cNvPr>
          <p:cNvSpPr/>
          <p:nvPr/>
        </p:nvSpPr>
        <p:spPr>
          <a:xfrm>
            <a:off x="4267612" y="359839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F49038-6001-65B5-E996-19E683946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39"/>
          <a:stretch/>
        </p:blipFill>
        <p:spPr>
          <a:xfrm>
            <a:off x="7781026" y="2221184"/>
            <a:ext cx="4086417" cy="39709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BF011-50A1-7933-F8F1-0948A0842ED5}"/>
              </a:ext>
            </a:extLst>
          </p:cNvPr>
          <p:cNvGrpSpPr/>
          <p:nvPr/>
        </p:nvGrpSpPr>
        <p:grpSpPr>
          <a:xfrm>
            <a:off x="9329414" y="229081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9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4F82C9-6141-850C-5343-1B35C902E8B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16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https://www.geogebra.org/m/qtt49cqx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2BFBADA-F4CC-7A88-E251-8DF8DBF11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C1ABF5E-F589-2EB9-E97B-E44B0252285A}"/>
              </a:ext>
            </a:extLst>
          </p:cNvPr>
          <p:cNvSpPr/>
          <p:nvPr/>
        </p:nvSpPr>
        <p:spPr>
          <a:xfrm>
            <a:off x="4437073" y="39000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BA5E792-1975-C829-BD75-3B74A097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35" y="3147633"/>
            <a:ext cx="4622011" cy="26776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7958B4-3DB8-B91A-06D8-D339B37D6130}"/>
              </a:ext>
            </a:extLst>
          </p:cNvPr>
          <p:cNvGrpSpPr/>
          <p:nvPr/>
        </p:nvGrpSpPr>
        <p:grpSpPr>
          <a:xfrm>
            <a:off x="9088920" y="3338919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3C01F8-B2BB-1E79-461F-8A7DD3B6D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https://www.geogebra.org/m/qtt49cqx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F507A-2458-47F5-EB60-2CBA16417486}"/>
              </a:ext>
            </a:extLst>
          </p:cNvPr>
          <p:cNvGrpSpPr/>
          <p:nvPr/>
        </p:nvGrpSpPr>
        <p:grpSpPr>
          <a:xfrm>
            <a:off x="192182" y="261687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16B15F-3F10-7CB0-174F-A3D00266F915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DF1C3-43F8-51B5-FE67-379948E2BEA4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98C9985-358A-91DA-02AB-8D7759E699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5C6157-78FB-1DBC-BEAC-F6E5C86ADFF0}"/>
              </a:ext>
            </a:extLst>
          </p:cNvPr>
          <p:cNvGrpSpPr/>
          <p:nvPr/>
        </p:nvGrpSpPr>
        <p:grpSpPr>
          <a:xfrm>
            <a:off x="192182" y="255391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2211A-3B8B-7F0B-C3AF-FAE4F19279D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ACB827-FD7F-F2B0-7112-E19D617B903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01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F01107E-423F-CD68-2535-FBB6C14B6B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248137-F0C2-8C18-7D76-4A0D9FC71E0B}"/>
              </a:ext>
            </a:extLst>
          </p:cNvPr>
          <p:cNvGrpSpPr/>
          <p:nvPr/>
        </p:nvGrpSpPr>
        <p:grpSpPr>
          <a:xfrm>
            <a:off x="192182" y="25221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4FF828-FC36-3B4B-7467-D63660884EFF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43565-057A-7D49-F3CD-4583F84C2159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EFB937-3D7E-BCD8-205A-53FA66CCA28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5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20" y="5848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500" y="6050017"/>
                <a:ext cx="178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5273" y="40676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09553" y="4269201"/>
                <a:ext cx="1782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FE5B60-3FE1-18BA-E088-58B599B267F6}"/>
              </a:ext>
            </a:extLst>
          </p:cNvPr>
          <p:cNvSpPr txBox="1"/>
          <p:nvPr/>
        </p:nvSpPr>
        <p:spPr>
          <a:xfrm>
            <a:off x="3758708" y="6330633"/>
            <a:ext cx="46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https://www.geogebra.org/m/esmxtp7s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7A6041-2538-33F2-2A47-10628272675F}"/>
              </a:ext>
            </a:extLst>
          </p:cNvPr>
          <p:cNvSpPr/>
          <p:nvPr/>
        </p:nvSpPr>
        <p:spPr>
          <a:xfrm>
            <a:off x="4998203" y="385670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1455BE7-2899-F554-9DAA-4521BA8A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36" y="1463519"/>
            <a:ext cx="3162741" cy="4972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14:cNvPr>
              <p14:cNvContentPartPr/>
              <p14:nvPr/>
            </p14:nvContentPartPr>
            <p14:xfrm>
              <a:off x="11423381" y="3762361"/>
              <a:ext cx="277200" cy="82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4381" y="375336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4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F7D5F6-1A0F-5B65-23A8-24DBF14A782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52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</a:t>
            </a:r>
            <a:r>
              <a:rPr lang="en-US"/>
              <a:t>Lesson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84510"/>
            <a:ext cx="914400" cy="914400"/>
          </a:xfrm>
          <a:prstGeom prst="mathEqua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3269</TotalTime>
  <Words>2717</Words>
  <Application>Microsoft Office PowerPoint</Application>
  <PresentationFormat>Widescreen</PresentationFormat>
  <Paragraphs>254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Cambria Math</vt:lpstr>
      <vt:lpstr>Century Gothic</vt:lpstr>
      <vt:lpstr>Wingdings 2</vt:lpstr>
      <vt:lpstr>Quotable</vt:lpstr>
      <vt:lpstr>MA 16020: Lesson 15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Method?</vt:lpstr>
      <vt:lpstr>When do apply Disk Method or Washer Method?</vt:lpstr>
      <vt:lpstr>When do we apply Disk Method or Washer Method?</vt:lpstr>
      <vt:lpstr>GeoGebra Link for Lesson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25</cp:revision>
  <cp:lastPrinted>2022-02-21T04:29:02Z</cp:lastPrinted>
  <dcterms:created xsi:type="dcterms:W3CDTF">2022-02-19T06:31:05Z</dcterms:created>
  <dcterms:modified xsi:type="dcterms:W3CDTF">2026-02-18T18:09:42Z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2023-02-12T03:48:10Z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e899d4c9-0d19-4784-9960-5fff4b4db1fc</vt:lpwstr>
  </property>
  <property fmtid="{D5CDD505-2E9C-101B-9397-08002B2CF9AE}" pid="8" name="MSIP_Label_4044bd30-2ed7-4c9d-9d12-46200872a97b_ContentBits">
    <vt:lpwstr>0</vt:lpwstr>
  </property>
</Properties>
</file>