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3" r:id="rId3"/>
    <p:sldId id="263" r:id="rId4"/>
    <p:sldId id="261" r:id="rId5"/>
    <p:sldId id="265" r:id="rId6"/>
    <p:sldId id="267" r:id="rId7"/>
    <p:sldId id="273" r:id="rId8"/>
    <p:sldId id="285" r:id="rId9"/>
    <p:sldId id="276" r:id="rId10"/>
    <p:sldId id="288" r:id="rId11"/>
    <p:sldId id="289" r:id="rId12"/>
    <p:sldId id="290" r:id="rId13"/>
    <p:sldId id="260" r:id="rId14"/>
    <p:sldId id="296" r:id="rId15"/>
    <p:sldId id="304" r:id="rId16"/>
    <p:sldId id="305" r:id="rId17"/>
    <p:sldId id="306" r:id="rId18"/>
    <p:sldId id="315" r:id="rId19"/>
    <p:sldId id="308" r:id="rId20"/>
    <p:sldId id="299" r:id="rId21"/>
    <p:sldId id="310" r:id="rId22"/>
    <p:sldId id="309" r:id="rId23"/>
    <p:sldId id="312" r:id="rId24"/>
    <p:sldId id="313" r:id="rId25"/>
    <p:sldId id="314" r:id="rId26"/>
    <p:sldId id="311" r:id="rId27"/>
    <p:sldId id="300" r:id="rId28"/>
    <p:sldId id="319" r:id="rId29"/>
    <p:sldId id="318" r:id="rId30"/>
    <p:sldId id="317" r:id="rId31"/>
    <p:sldId id="322" r:id="rId32"/>
    <p:sldId id="321" r:id="rId33"/>
    <p:sldId id="320" r:id="rId34"/>
    <p:sldId id="298" r:id="rId35"/>
    <p:sldId id="325" r:id="rId36"/>
    <p:sldId id="324" r:id="rId37"/>
    <p:sldId id="326" r:id="rId38"/>
    <p:sldId id="327" r:id="rId39"/>
    <p:sldId id="350" r:id="rId40"/>
    <p:sldId id="330" r:id="rId41"/>
    <p:sldId id="329" r:id="rId42"/>
    <p:sldId id="328" r:id="rId43"/>
    <p:sldId id="340" r:id="rId44"/>
    <p:sldId id="346" r:id="rId45"/>
    <p:sldId id="345" r:id="rId46"/>
    <p:sldId id="344" r:id="rId47"/>
    <p:sldId id="347" r:id="rId48"/>
    <p:sldId id="301" r:id="rId49"/>
    <p:sldId id="333" r:id="rId50"/>
    <p:sldId id="332" r:id="rId51"/>
    <p:sldId id="331" r:id="rId52"/>
    <p:sldId id="343" r:id="rId53"/>
    <p:sldId id="341" r:id="rId54"/>
    <p:sldId id="292" r:id="rId55"/>
    <p:sldId id="277" r:id="rId56"/>
    <p:sldId id="291" r:id="rId57"/>
    <p:sldId id="270" r:id="rId5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2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ra Cuadra" userId="5d5e8d84-7348-49de-bc68-8dacbdf1eb19" providerId="ADAL" clId="{B2B87F07-405F-124B-821B-71187D3889D9}"/>
    <pc:docChg chg="custSel modSld">
      <pc:chgData name="Alexandra Cuadra" userId="5d5e8d84-7348-49de-bc68-8dacbdf1eb19" providerId="ADAL" clId="{B2B87F07-405F-124B-821B-71187D3889D9}" dt="2023-06-28T04:48:42.830" v="10" actId="20577"/>
      <pc:docMkLst>
        <pc:docMk/>
      </pc:docMkLst>
      <pc:sldChg chg="modSp">
        <pc:chgData name="Alexandra Cuadra" userId="5d5e8d84-7348-49de-bc68-8dacbdf1eb19" providerId="ADAL" clId="{B2B87F07-405F-124B-821B-71187D3889D9}" dt="2023-06-28T04:48:42.830" v="10" actId="20577"/>
        <pc:sldMkLst>
          <pc:docMk/>
          <pc:sldMk cId="1203570046" sldId="288"/>
        </pc:sldMkLst>
        <pc:spChg chg="mod">
          <ac:chgData name="Alexandra Cuadra" userId="5d5e8d84-7348-49de-bc68-8dacbdf1eb19" providerId="ADAL" clId="{B2B87F07-405F-124B-821B-71187D3889D9}" dt="2023-06-28T04:48:42.830" v="10" actId="20577"/>
          <ac:spMkLst>
            <pc:docMk/>
            <pc:sldMk cId="1203570046" sldId="288"/>
            <ac:spMk id="4" creationId="{904D39DC-8D8C-4FF2-8DD9-DDABDDDDFB22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1:12:02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1030 24575,'-9'-53'0,"0"11"0,7-4 0,2 0 0,2-1 0,3 1 0,13-62 0,1-12 0,-10 50 0,-1 17 0,2-74 0,-11 117 0,1-1 0,1 1 0,0 0 0,0-1 0,1 1 0,0 0 0,1 0 0,0 0 0,1 0 0,0 1 0,1-1 0,0 1 0,0 0 0,0 1 0,1-1 0,1 1 0,0 0 0,0 0 0,0 1 0,1 0 0,0 1 0,0-1 0,11-5 0,-5 3 0,1 1 0,0 0 0,0 1 0,18-5 0,-25 10 0,0 0 0,0 0 0,0 1 0,0 0 0,0 1 0,0 0 0,0 0 0,0 1 0,0 0 0,14 3 0,-8 1 0,1 0 0,-1 0 0,0 1 0,-1 1 0,0 0 0,24 18 0,-6 0 0,38 41 0,-62-58 0,-1 0 0,0 1 0,0-1 0,-1 1 0,-1 0 0,1 1 0,-1-1 0,-1 1 0,3 10 0,2 14 0,6 45 0,-8-1 0,-6 136 0,-3-85 0,4-55 0,-7 182 0,3-212 0,-3-1 0,-2 1 0,-23 75 0,-18 79 0,2-29 0,34-112 0,-3 0 0,-2-1 0,-39 82 0,49-122 0,-1-1 0,-1-1 0,0 0 0,-1 0 0,0-1 0,-1-1 0,-1 0 0,0 0 0,0-1 0,-1-1 0,-25 15 0,31-21 0,-1 1 0,1-1 0,-1-1 0,0 0 0,0 0 0,0 0 0,-14 1 0,20-4 0,0 0 0,0-1 0,0 1 0,0-1 0,0 0 0,0 0 0,0 0 0,1 0 0,-1 0 0,0 0 0,0-1 0,1 1 0,-1-1 0,1 0 0,-1 0 0,1 0 0,0 0 0,0 0 0,0-1 0,0 1 0,0 0 0,0-1 0,1 0 0,-1 1 0,1-1 0,-2-5 0,-6-14 21,2-1-1,0-1 0,1 1 1,1-1-1,-1-25 0,-14-58-1507,16 90-5339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07:16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2234 1112 24575,'87'-5'0,"-1"-3"0,-1-4 0,84-23 0,-163 34 0,-1 0 0,1-1 0,-1 1 0,0-1 0,0 0 0,0-1 0,0 1 0,0-1 0,0 0 0,0 0 0,-1 0 0,5-5 0,-7 5 0,0 0 0,0 0 0,0 0 0,-1 0 0,1-1 0,-1 1 0,0-1 0,1 1 0,-2 0 0,1-1 0,0 0 0,-1 1 0,0-1 0,0 1 0,0-1 0,0 0 0,0 1 0,-1-1 0,-1-5 0,-3-13 0,-1 0 0,-1 1 0,-1-1 0,-1 1 0,-1 1 0,-16-27 0,-4 2 0,-53-63 0,51 72 0,-2 3 0,-1 0 0,-1 3 0,-2 0 0,-1 3 0,-1 1 0,-45-20 0,-311-118 0,278 120 0,65 24 0,-49-19 0,-126-31 0,179 62 0,0 3 0,0 2 0,-1 2 0,-54 6 0,-15-1 0,88-4 0,-40-2 0,0 4 0,0 3 0,-133 27 0,157-20 0,0 2 0,1 2 0,1 2 0,-54 30 0,77-36 0,0 2 0,1 0 0,-25 22 0,41-31 0,-1 0 0,1 1 0,0-1 0,1 1 0,-1 0 0,1 0 0,0 1 0,1-1 0,-1 1 0,1 0 0,1 0 0,-1 0 0,1 0 0,1 0 0,-3 14 0,3-5 0,1-1 0,0 1 0,1 0 0,4 19 0,-4-28 0,1 1 0,1-1 0,-1-1 0,1 1 0,0 0 0,1-1 0,0 1 0,0-1 0,0 0 0,0-1 0,8 8 0,9 11 0,-18-20 0,0 1 0,1-1 0,0 0 0,0 0 0,0 0 0,0-1 0,0 0 0,1 1 0,-1-1 0,1-1 0,0 1 0,0-1 0,0 0 0,9 3 0,83 14 0,0-4 0,178 4 0,-259-18 0,-1 0 0,1 1 0,-1 1 0,0 0 0,0 1 0,-1 1 0,21 8 0,-29-10 0,91 26 88,-63-20-814,51 21-1,-70-23-6099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07:17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24575,'1'33'0,"10"52"0,1 15 0,-2-22 0,-7-63 0,-1 0 0,0 1 0,0-1 0,-2 0 0,-1 21 0,0-30 0,0-1 0,-1 0 0,0 0 0,1 0 0,-1 0 0,-1 0 0,1 0 0,-1-1 0,0 1 0,0-1 0,0 1 0,-1-1 0,1 0 0,-1 0 0,0-1 0,0 1 0,0-1 0,-1 0 0,-7 4 0,-9 3-151,0-2-1,-1 0 0,0-1 0,0-1 1,-1-1-1,1-1 0,-1-1 1,-42 0-1,45-3-6674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07:30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07:30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24575,'1'33'0,"10"52"0,1 15 0,-2-22 0,-7-63 0,-1 0 0,0 1 0,0-1 0,-2 0 0,-1 21 0,0-30 0,0-1 0,-1 0 0,0 0 0,1 0 0,-1 0 0,-1 0 0,1 0 0,-1-1 0,0 1 0,0-1 0,0 1 0,-1-1 0,1 0 0,-1 0 0,0-1 0,0 1 0,0-1 0,-1 0 0,-7 4 0,-9 3-151,0-2-1,-1 0 0,0-1 0,0-1 1,-1-1-1,1-1 0,-1-1 1,-42 0-1,45-3-6674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0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07:16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2234 1112 24575,'87'-5'0,"-1"-3"0,-1-4 0,84-23 0,-163 34 0,-1 0 0,1-1 0,-1 1 0,0-1 0,0 0 0,0-1 0,0 1 0,0-1 0,0 0 0,0 0 0,-1 0 0,5-5 0,-7 5 0,0 0 0,0 0 0,0 0 0,-1 0 0,1-1 0,-1 1 0,0-1 0,1 1 0,-2 0 0,1-1 0,0 0 0,-1 1 0,0-1 0,0 1 0,0-1 0,0 0 0,0 1 0,-1-1 0,-1-5 0,-3-13 0,-1 0 0,-1 1 0,-1-1 0,-1 1 0,-1 1 0,-16-27 0,-4 2 0,-53-63 0,51 72 0,-2 3 0,-1 0 0,-1 3 0,-2 0 0,-1 3 0,-1 1 0,-45-20 0,-311-118 0,278 120 0,65 24 0,-49-19 0,-126-31 0,179 62 0,0 3 0,0 2 0,-1 2 0,-54 6 0,-15-1 0,88-4 0,-40-2 0,0 4 0,0 3 0,-133 27 0,157-20 0,0 2 0,1 2 0,1 2 0,-54 30 0,77-36 0,0 2 0,1 0 0,-25 22 0,41-31 0,-1 0 0,1 1 0,0-1 0,1 1 0,-1 0 0,1 0 0,0 1 0,1-1 0,-1 1 0,1 0 0,1 0 0,-1 0 0,1 0 0,1 0 0,-3 14 0,3-5 0,1-1 0,0 1 0,1 0 0,4 19 0,-4-28 0,1 1 0,1-1 0,-1-1 0,1 1 0,0 0 0,1-1 0,0 1 0,0-1 0,0 0 0,0-1 0,8 8 0,9 11 0,-18-20 0,0 1 0,1-1 0,0 0 0,0 0 0,0 0 0,0-1 0,0 0 0,1 1 0,-1-1 0,1-1 0,0 1 0,0-1 0,0 0 0,9 3 0,83 14 0,0-4 0,178 4 0,-259-18 0,-1 0 0,1 1 0,-1 1 0,0 0 0,0 1 0,-1 1 0,21 8 0,-29-10 0,91 26 88,-63-20-814,51 21-1,-70-23-6099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07:17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24575,'1'33'0,"10"52"0,1 15 0,-2-22 0,-7-63 0,-1 0 0,0 1 0,0-1 0,-2 0 0,-1 21 0,0-30 0,0-1 0,-1 0 0,0 0 0,1 0 0,-1 0 0,-1 0 0,1 0 0,-1-1 0,0 1 0,0-1 0,0 1 0,-1-1 0,1 0 0,-1 0 0,0-1 0,0 1 0,0-1 0,-1 0 0,-7 4 0,-9 3-151,0-2-1,-1 0 0,0-1 0,0-1 1,-1-1-1,1-1 0,-1-1 1,-42 0-1,45-3-6674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07:30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07:30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24575,'1'33'0,"10"52"0,1 15 0,-2-22 0,-7-63 0,-1 0 0,0 1 0,0-1 0,-2 0 0,-1 21 0,0-30 0,0-1 0,-1 0 0,0 0 0,1 0 0,-1 0 0,-1 0 0,1 0 0,-1-1 0,0 1 0,0-1 0,0 1 0,-1-1 0,1 0 0,-1 0 0,0-1 0,0 1 0,0-1 0,-1 0 0,-7 4 0,-9 3-151,0-2-1,-1 0 0,0-1 0,0-1 1,-1-1-1,1-1 0,-1-1 1,-42 0-1,45-3-6674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0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07:16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2234 1112 24575,'87'-5'0,"-1"-3"0,-1-4 0,84-23 0,-163 34 0,-1 0 0,1-1 0,-1 1 0,0-1 0,0 0 0,0-1 0,0 1 0,0-1 0,0 0 0,0 0 0,-1 0 0,5-5 0,-7 5 0,0 0 0,0 0 0,0 0 0,-1 0 0,1-1 0,-1 1 0,0-1 0,1 1 0,-2 0 0,1-1 0,0 0 0,-1 1 0,0-1 0,0 1 0,0-1 0,0 0 0,0 1 0,-1-1 0,-1-5 0,-3-13 0,-1 0 0,-1 1 0,-1-1 0,-1 1 0,-1 1 0,-16-27 0,-4 2 0,-53-63 0,51 72 0,-2 3 0,-1 0 0,-1 3 0,-2 0 0,-1 3 0,-1 1 0,-45-20 0,-311-118 0,278 120 0,65 24 0,-49-19 0,-126-31 0,179 62 0,0 3 0,0 2 0,-1 2 0,-54 6 0,-15-1 0,88-4 0,-40-2 0,0 4 0,0 3 0,-133 27 0,157-20 0,0 2 0,1 2 0,1 2 0,-54 30 0,77-36 0,0 2 0,1 0 0,-25 22 0,41-31 0,-1 0 0,1 1 0,0-1 0,1 1 0,-1 0 0,1 0 0,0 1 0,1-1 0,-1 1 0,1 0 0,1 0 0,-1 0 0,1 0 0,1 0 0,-3 14 0,3-5 0,1-1 0,0 1 0,1 0 0,4 19 0,-4-28 0,1 1 0,1-1 0,-1-1 0,1 1 0,0 0 0,1-1 0,0 1 0,0-1 0,0 0 0,0-1 0,8 8 0,9 11 0,-18-20 0,0 1 0,1-1 0,0 0 0,0 0 0,0 0 0,0-1 0,0 0 0,1 1 0,-1-1 0,1-1 0,0 1 0,0-1 0,0 0 0,9 3 0,83 14 0,0-4 0,178 4 0,-259-18 0,-1 0 0,1 1 0,-1 1 0,0 0 0,0 1 0,-1 1 0,21 8 0,-29-10 0,91 26 88,-63-20-814,51 21-1,-70-23-6099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07:17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24575,'1'33'0,"10"52"0,1 15 0,-2-22 0,-7-63 0,-1 0 0,0 1 0,0-1 0,-2 0 0,-1 21 0,0-30 0,0-1 0,-1 0 0,0 0 0,1 0 0,-1 0 0,-1 0 0,1 0 0,-1-1 0,0 1 0,0-1 0,0 1 0,-1-1 0,1 0 0,-1 0 0,0-1 0,0 1 0,0-1 0,-1 0 0,-7 4 0,-9 3-151,0-2-1,-1 0 0,0-1 0,0-1 1,-1-1-1,1-1 0,-1-1 1,-42 0-1,45-3-6674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07:30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07:30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24575,'1'33'0,"10"52"0,1 15 0,-2-22 0,-7-63 0,-1 0 0,0 1 0,0-1 0,-2 0 0,-1 21 0,0-30 0,0-1 0,-1 0 0,0 0 0,1 0 0,-1 0 0,-1 0 0,1 0 0,-1-1 0,0 1 0,0-1 0,0 1 0,-1-1 0,1 0 0,-1 0 0,0-1 0,0 1 0,0-1 0,-1 0 0,-7 4 0,-9 3-151,0-2-1,-1 0 0,0-1 0,0-1 1,-1-1-1,1-1 0,-1-1 1,-42 0-1,45-3-6674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0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6:58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1 439 24575,'1'-11'0,"1"0"0,1 1 0,0-1 0,0 1 0,1 0 0,0 0 0,1 0 0,0 1 0,0-1 0,10-10 0,8-20 0,51-79 0,-27 45 0,-36 53 0,-9 15 0,1 0 0,-1 1 0,2-1 0,-1 0 0,0 1 0,1 0 0,0 0 0,1 0 0,-1 0 0,6-4 0,-9 9 0,1 0 0,-1 1 0,0-1 0,0 0 0,1 1 0,-1-1 0,0 0 0,0 1 0,0 0 0,0-1 0,0 1 0,1 0 0,-1-1 0,0 1 0,0 0 0,-1 0 0,1 0 0,0 0 0,0 0 0,0 0 0,-1 0 0,1 0 0,0 0 0,-1 0 0,1 2 0,17 31 0,35 127-1365,-48-146-5461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07:16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2234 1112 24575,'87'-5'0,"-1"-3"0,-1-4 0,84-23 0,-163 34 0,-1 0 0,1-1 0,-1 1 0,0-1 0,0 0 0,0-1 0,0 1 0,0-1 0,0 0 0,0 0 0,-1 0 0,5-5 0,-7 5 0,0 0 0,0 0 0,0 0 0,-1 0 0,1-1 0,-1 1 0,0-1 0,1 1 0,-2 0 0,1-1 0,0 0 0,-1 1 0,0-1 0,0 1 0,0-1 0,0 0 0,0 1 0,-1-1 0,-1-5 0,-3-13 0,-1 0 0,-1 1 0,-1-1 0,-1 1 0,-1 1 0,-16-27 0,-4 2 0,-53-63 0,51 72 0,-2 3 0,-1 0 0,-1 3 0,-2 0 0,-1 3 0,-1 1 0,-45-20 0,-311-118 0,278 120 0,65 24 0,-49-19 0,-126-31 0,179 62 0,0 3 0,0 2 0,-1 2 0,-54 6 0,-15-1 0,88-4 0,-40-2 0,0 4 0,0 3 0,-133 27 0,157-20 0,0 2 0,1 2 0,1 2 0,-54 30 0,77-36 0,0 2 0,1 0 0,-25 22 0,41-31 0,-1 0 0,1 1 0,0-1 0,1 1 0,-1 0 0,1 0 0,0 1 0,1-1 0,-1 1 0,1 0 0,1 0 0,-1 0 0,1 0 0,1 0 0,-3 14 0,3-5 0,1-1 0,0 1 0,1 0 0,4 19 0,-4-28 0,1 1 0,1-1 0,-1-1 0,1 1 0,0 0 0,1-1 0,0 1 0,0-1 0,0 0 0,0-1 0,8 8 0,9 11 0,-18-20 0,0 1 0,1-1 0,0 0 0,0 0 0,0 0 0,0-1 0,0 0 0,1 1 0,-1-1 0,1-1 0,0 1 0,0-1 0,0 0 0,9 3 0,83 14 0,0-4 0,178 4 0,-259-18 0,-1 0 0,1 1 0,-1 1 0,0 0 0,0 1 0,-1 1 0,21 8 0,-29-10 0,91 26 88,-63-20-814,51 21-1,-70-23-6099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07:17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24575,'1'33'0,"10"52"0,1 15 0,-2-22 0,-7-63 0,-1 0 0,0 1 0,0-1 0,-2 0 0,-1 21 0,0-30 0,0-1 0,-1 0 0,0 0 0,1 0 0,-1 0 0,-1 0 0,1 0 0,-1-1 0,0 1 0,0-1 0,0 1 0,-1-1 0,1 0 0,-1 0 0,0-1 0,0 1 0,0-1 0,-1 0 0,-7 4 0,-9 3-151,0-2-1,-1 0 0,0-1 0,0-1 1,-1-1-1,1-1 0,-1-1 1,-42 0-1,45-3-6674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07:30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07:30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24575,'1'33'0,"10"52"0,1 15 0,-2-22 0,-7-63 0,-1 0 0,0 1 0,0-1 0,-2 0 0,-1 21 0,0-30 0,0-1 0,-1 0 0,0 0 0,1 0 0,-1 0 0,-1 0 0,1 0 0,-1-1 0,0 1 0,0-1 0,0 1 0,-1-1 0,1 0 0,-1 0 0,0-1 0,0 1 0,0-1 0,-1 0 0,-7 4 0,-9 3-151,0-2-1,-1 0 0,0-1 0,0-1 1,-1-1-1,1-1 0,-1-1 1,-42 0-1,45-3-6674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3:15:5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3:15:5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3:15:5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3:15:5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6:58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27:41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2234 1112 24575,'87'-5'0,"-1"-3"0,-1-4 0,84-23 0,-163 34 0,-1 0 0,1-1 0,-1 1 0,0-1 0,0 0 0,0-1 0,0 1 0,0-1 0,0 0 0,0 0 0,-1 0 0,5-5 0,-7 5 0,0 0 0,0 0 0,0 0 0,-1 0 0,1-1 0,-1 1 0,0-1 0,1 1 0,-2 0 0,1-1 0,0 0 0,-1 1 0,0-1 0,0 1 0,0-1 0,0 0 0,0 1 0,-1-1 0,-1-5 0,-3-13 0,-1 0 0,-1 1 0,-1-1 0,-1 1 0,-1 1 0,-16-27 0,-4 2 0,-53-63 0,51 72 0,-2 3 0,-1 0 0,-1 3 0,-2 0 0,-1 3 0,-1 1 0,-45-20 0,-311-118 0,278 120 0,65 24 0,-49-19 0,-126-31 0,179 62 0,0 3 0,0 2 0,-1 2 0,-54 6 0,-15-1 0,88-4 0,-40-2 0,0 4 0,0 3 0,-133 27 0,157-20 0,0 2 0,1 2 0,1 2 0,-54 30 0,77-36 0,0 2 0,1 0 0,-25 22 0,41-31 0,-1 0 0,1 1 0,0-1 0,1 1 0,-1 0 0,1 0 0,0 1 0,1-1 0,-1 1 0,1 0 0,1 0 0,-1 0 0,1 0 0,1 0 0,-3 14 0,3-5 0,1-1 0,0 1 0,1 0 0,4 19 0,-4-28 0,1 1 0,1-1 0,-1-1 0,1 1 0,0 0 0,1-1 0,0 1 0,0-1 0,0 0 0,0-1 0,8 8 0,9 11 0,-18-20 0,0 1 0,1-1 0,0 0 0,0 0 0,0 0 0,0-1 0,0 0 0,1 1 0,-1-1 0,1-1 0,0 1 0,0-1 0,0 0 0,9 3 0,83 14 0,0-4 0,178 4 0,-259-18 0,-1 0 0,1 1 0,-1 1 0,0 0 0,0 1 0,-1 1 0,21 8 0,-29-10 0,91 26 88,-63-20-814,51 21-1,-70-23-6099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27:41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24575,'1'33'0,"10"52"0,1 15 0,-2-22 0,-7-63 0,-1 0 0,0 1 0,0-1 0,-2 0 0,-1 21 0,0-30 0,0-1 0,-1 0 0,0 0 0,1 0 0,-1 0 0,-1 0 0,1 0 0,-1-1 0,0 1 0,0-1 0,0 1 0,-1-1 0,1 0 0,-1 0 0,0-1 0,0 1 0,0-1 0,-1 0 0,-7 4 0,-9 3-151,0-2-1,-1 0 0,0-1 0,0-1 1,-1-1-1,1-1 0,-1-1 1,-42 0-1,45-3-6674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27:50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2234 1112 24575,'87'-5'0,"-1"-3"0,-1-4 0,84-23 0,-163 34 0,-1 0 0,1-1 0,-1 1 0,0-1 0,0 0 0,0-1 0,0 1 0,0-1 0,0 0 0,0 0 0,-1 0 0,5-5 0,-7 5 0,0 0 0,0 0 0,0 0 0,-1 0 0,1-1 0,-1 1 0,0-1 0,1 1 0,-2 0 0,1-1 0,0 0 0,-1 1 0,0-1 0,0 1 0,0-1 0,0 0 0,0 1 0,-1-1 0,-1-5 0,-3-13 0,-1 0 0,-1 1 0,-1-1 0,-1 1 0,-1 1 0,-16-27 0,-4 2 0,-53-63 0,51 72 0,-2 3 0,-1 0 0,-1 3 0,-2 0 0,-1 3 0,-1 1 0,-45-20 0,-311-118 0,278 120 0,65 24 0,-49-19 0,-126-31 0,179 62 0,0 3 0,0 2 0,-1 2 0,-54 6 0,-15-1 0,88-4 0,-40-2 0,0 4 0,0 3 0,-133 27 0,157-20 0,0 2 0,1 2 0,1 2 0,-54 30 0,77-36 0,0 2 0,1 0 0,-25 22 0,41-31 0,-1 0 0,1 1 0,0-1 0,1 1 0,-1 0 0,1 0 0,0 1 0,1-1 0,-1 1 0,1 0 0,1 0 0,-1 0 0,1 0 0,1 0 0,-3 14 0,3-5 0,1-1 0,0 1 0,1 0 0,4 19 0,-4-28 0,1 1 0,1-1 0,-1-1 0,1 1 0,0 0 0,1-1 0,0 1 0,0-1 0,0 0 0,0-1 0,8 8 0,9 11 0,-18-20 0,0 1 0,1-1 0,0 0 0,0 0 0,0 0 0,0-1 0,0 0 0,1 1 0,-1-1 0,1-1 0,0 1 0,0-1 0,0 0 0,9 3 0,83 14 0,0-4 0,178 4 0,-259-18 0,-1 0 0,1 1 0,-1 1 0,0 0 0,0 1 0,-1 1 0,21 8 0,-29-10 0,91 26 88,-63-20-814,51 21-1,-70-23-6099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27:50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24575,'1'33'0,"10"52"0,1 15 0,-2-22 0,-7-63 0,-1 0 0,0 1 0,0-1 0,-2 0 0,-1 21 0,0-30 0,0-1 0,-1 0 0,0 0 0,1 0 0,-1 0 0,-1 0 0,1 0 0,-1-1 0,0 1 0,0-1 0,0 1 0,-1-1 0,1 0 0,-1 0 0,0-1 0,0 1 0,0-1 0,-1 0 0,-7 4 0,-9 3-151,0-2-1,-1 0 0,0-1 0,0-1 1,-1-1-1,1-1 0,-1-1 1,-42 0-1,45-3-6674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3:15:5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27:41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2234 1112 24575,'87'-5'0,"-1"-3"0,-1-4 0,84-23 0,-163 34 0,-1 0 0,1-1 0,-1 1 0,0-1 0,0 0 0,0-1 0,0 1 0,0-1 0,0 0 0,0 0 0,-1 0 0,5-5 0,-7 5 0,0 0 0,0 0 0,0 0 0,-1 0 0,1-1 0,-1 1 0,0-1 0,1 1 0,-2 0 0,1-1 0,0 0 0,-1 1 0,0-1 0,0 1 0,0-1 0,0 0 0,0 1 0,-1-1 0,-1-5 0,-3-13 0,-1 0 0,-1 1 0,-1-1 0,-1 1 0,-1 1 0,-16-27 0,-4 2 0,-53-63 0,51 72 0,-2 3 0,-1 0 0,-1 3 0,-2 0 0,-1 3 0,-1 1 0,-45-20 0,-311-118 0,278 120 0,65 24 0,-49-19 0,-126-31 0,179 62 0,0 3 0,0 2 0,-1 2 0,-54 6 0,-15-1 0,88-4 0,-40-2 0,0 4 0,0 3 0,-133 27 0,157-20 0,0 2 0,1 2 0,1 2 0,-54 30 0,77-36 0,0 2 0,1 0 0,-25 22 0,41-31 0,-1 0 0,1 1 0,0-1 0,1 1 0,-1 0 0,1 0 0,0 1 0,1-1 0,-1 1 0,1 0 0,1 0 0,-1 0 0,1 0 0,1 0 0,-3 14 0,3-5 0,1-1 0,0 1 0,1 0 0,4 19 0,-4-28 0,1 1 0,1-1 0,-1-1 0,1 1 0,0 0 0,1-1 0,0 1 0,0-1 0,0 0 0,0-1 0,8 8 0,9 11 0,-18-20 0,0 1 0,1-1 0,0 0 0,0 0 0,0 0 0,0-1 0,0 0 0,1 1 0,-1-1 0,1-1 0,0 1 0,0-1 0,0 0 0,9 3 0,83 14 0,0-4 0,178 4 0,-259-18 0,-1 0 0,1 1 0,-1 1 0,0 0 0,0 1 0,-1 1 0,21 8 0,-29-10 0,91 26 88,-63-20-814,51 21-1,-70-23-6099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27:41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24575,'1'33'0,"10"52"0,1 15 0,-2-22 0,-7-63 0,-1 0 0,0 1 0,0-1 0,-2 0 0,-1 21 0,0-30 0,0-1 0,-1 0 0,0 0 0,1 0 0,-1 0 0,-1 0 0,1 0 0,-1-1 0,0 1 0,0-1 0,0 1 0,-1-1 0,1 0 0,-1 0 0,0-1 0,0 1 0,0-1 0,-1 0 0,-7 4 0,-9 3-151,0-2-1,-1 0 0,0-1 0,0-1 1,-1-1-1,1-1 0,-1-1 1,-42 0-1,45-3-6674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3:15:5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27:41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2234 1112 24575,'87'-5'0,"-1"-3"0,-1-4 0,84-23 0,-163 34 0,-1 0 0,1-1 0,-1 1 0,0-1 0,0 0 0,0-1 0,0 1 0,0-1 0,0 0 0,0 0 0,-1 0 0,5-5 0,-7 5 0,0 0 0,0 0 0,0 0 0,-1 0 0,1-1 0,-1 1 0,0-1 0,1 1 0,-2 0 0,1-1 0,0 0 0,-1 1 0,0-1 0,0 1 0,0-1 0,0 0 0,0 1 0,-1-1 0,-1-5 0,-3-13 0,-1 0 0,-1 1 0,-1-1 0,-1 1 0,-1 1 0,-16-27 0,-4 2 0,-53-63 0,51 72 0,-2 3 0,-1 0 0,-1 3 0,-2 0 0,-1 3 0,-1 1 0,-45-20 0,-311-118 0,278 120 0,65 24 0,-49-19 0,-126-31 0,179 62 0,0 3 0,0 2 0,-1 2 0,-54 6 0,-15-1 0,88-4 0,-40-2 0,0 4 0,0 3 0,-133 27 0,157-20 0,0 2 0,1 2 0,1 2 0,-54 30 0,77-36 0,0 2 0,1 0 0,-25 22 0,41-31 0,-1 0 0,1 1 0,0-1 0,1 1 0,-1 0 0,1 0 0,0 1 0,1-1 0,-1 1 0,1 0 0,1 0 0,-1 0 0,1 0 0,1 0 0,-3 14 0,3-5 0,1-1 0,0 1 0,1 0 0,4 19 0,-4-28 0,1 1 0,1-1 0,-1-1 0,1 1 0,0 0 0,1-1 0,0 1 0,0-1 0,0 0 0,0-1 0,8 8 0,9 11 0,-18-20 0,0 1 0,1-1 0,0 0 0,0 0 0,0 0 0,0-1 0,0 0 0,1 1 0,-1-1 0,1-1 0,0 1 0,0-1 0,0 0 0,9 3 0,83 14 0,0-4 0,178 4 0,-259-18 0,-1 0 0,1 1 0,-1 1 0,0 0 0,0 1 0,-1 1 0,21 8 0,-29-10 0,91 26 88,-63-20-814,51 21-1,-70-23-6099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27:41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24575,'1'33'0,"10"52"0,1 15 0,-2-22 0,-7-63 0,-1 0 0,0 1 0,0-1 0,-2 0 0,-1 21 0,0-30 0,0-1 0,-1 0 0,0 0 0,1 0 0,-1 0 0,-1 0 0,1 0 0,-1-1 0,0 1 0,0-1 0,0 1 0,-1-1 0,1 0 0,-1 0 0,0-1 0,0 1 0,0-1 0,-1 0 0,-7 4 0,-9 3-151,0-2-1,-1 0 0,0-1 0,0-1 1,-1-1-1,1-1 0,-1-1 1,-42 0-1,45-3-6674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0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3:15:5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27:41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2234 1112 24575,'87'-5'0,"-1"-3"0,-1-4 0,84-23 0,-163 34 0,-1 0 0,1-1 0,-1 1 0,0-1 0,0 0 0,0-1 0,0 1 0,0-1 0,0 0 0,0 0 0,-1 0 0,5-5 0,-7 5 0,0 0 0,0 0 0,0 0 0,-1 0 0,1-1 0,-1 1 0,0-1 0,1 1 0,-2 0 0,1-1 0,0 0 0,-1 1 0,0-1 0,0 1 0,0-1 0,0 0 0,0 1 0,-1-1 0,-1-5 0,-3-13 0,-1 0 0,-1 1 0,-1-1 0,-1 1 0,-1 1 0,-16-27 0,-4 2 0,-53-63 0,51 72 0,-2 3 0,-1 0 0,-1 3 0,-2 0 0,-1 3 0,-1 1 0,-45-20 0,-311-118 0,278 120 0,65 24 0,-49-19 0,-126-31 0,179 62 0,0 3 0,0 2 0,-1 2 0,-54 6 0,-15-1 0,88-4 0,-40-2 0,0 4 0,0 3 0,-133 27 0,157-20 0,0 2 0,1 2 0,1 2 0,-54 30 0,77-36 0,0 2 0,1 0 0,-25 22 0,41-31 0,-1 0 0,1 1 0,0-1 0,1 1 0,-1 0 0,1 0 0,0 1 0,1-1 0,-1 1 0,1 0 0,1 0 0,-1 0 0,1 0 0,1 0 0,-3 14 0,3-5 0,1-1 0,0 1 0,1 0 0,4 19 0,-4-28 0,1 1 0,1-1 0,-1-1 0,1 1 0,0 0 0,1-1 0,0 1 0,0-1 0,0 0 0,0-1 0,8 8 0,9 11 0,-18-20 0,0 1 0,1-1 0,0 0 0,0 0 0,0 0 0,0-1 0,0 0 0,1 1 0,-1-1 0,1-1 0,0 1 0,0-1 0,0 0 0,9 3 0,83 14 0,0-4 0,178 4 0,-259-18 0,-1 0 0,1 1 0,-1 1 0,0 0 0,0 1 0,-1 1 0,21 8 0,-29-10 0,91 26 88,-63-20-814,51 21-1,-70-23-6099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27:41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24575,'1'33'0,"10"52"0,1 15 0,-2-22 0,-7-63 0,-1 0 0,0 1 0,0-1 0,-2 0 0,-1 21 0,0-30 0,0-1 0,-1 0 0,0 0 0,1 0 0,-1 0 0,-1 0 0,1 0 0,-1-1 0,0 1 0,0-1 0,0 1 0,-1-1 0,1 0 0,-1 0 0,0-1 0,0 1 0,0-1 0,-1 0 0,-7 4 0,-9 3-151,0-2-1,-1 0 0,0-1 0,0-1 1,-1-1-1,1-1 0,-1-1 1,-42 0-1,45-3-6674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3:15:5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27:41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2234 1112 24575,'87'-5'0,"-1"-3"0,-1-4 0,84-23 0,-163 34 0,-1 0 0,1-1 0,-1 1 0,0-1 0,0 0 0,0-1 0,0 1 0,0-1 0,0 0 0,0 0 0,-1 0 0,5-5 0,-7 5 0,0 0 0,0 0 0,0 0 0,-1 0 0,1-1 0,-1 1 0,0-1 0,1 1 0,-2 0 0,1-1 0,0 0 0,-1 1 0,0-1 0,0 1 0,0-1 0,0 0 0,0 1 0,-1-1 0,-1-5 0,-3-13 0,-1 0 0,-1 1 0,-1-1 0,-1 1 0,-1 1 0,-16-27 0,-4 2 0,-53-63 0,51 72 0,-2 3 0,-1 0 0,-1 3 0,-2 0 0,-1 3 0,-1 1 0,-45-20 0,-311-118 0,278 120 0,65 24 0,-49-19 0,-126-31 0,179 62 0,0 3 0,0 2 0,-1 2 0,-54 6 0,-15-1 0,88-4 0,-40-2 0,0 4 0,0 3 0,-133 27 0,157-20 0,0 2 0,1 2 0,1 2 0,-54 30 0,77-36 0,0 2 0,1 0 0,-25 22 0,41-31 0,-1 0 0,1 1 0,0-1 0,1 1 0,-1 0 0,1 0 0,0 1 0,1-1 0,-1 1 0,1 0 0,1 0 0,-1 0 0,1 0 0,1 0 0,-3 14 0,3-5 0,1-1 0,0 1 0,1 0 0,4 19 0,-4-28 0,1 1 0,1-1 0,-1-1 0,1 1 0,0 0 0,1-1 0,0 1 0,0-1 0,0 0 0,0-1 0,8 8 0,9 11 0,-18-20 0,0 1 0,1-1 0,0 0 0,0 0 0,0 0 0,0-1 0,0 0 0,1 1 0,-1-1 0,1-1 0,0 1 0,0-1 0,0 0 0,9 3 0,83 14 0,0-4 0,178 4 0,-259-18 0,-1 0 0,1 1 0,-1 1 0,0 0 0,0 1 0,-1 1 0,21 8 0,-29-10 0,91 26 88,-63-20-814,51 21-1,-70-23-6099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27:41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24575,'1'33'0,"10"52"0,1 15 0,-2-22 0,-7-63 0,-1 0 0,0 1 0,0-1 0,-2 0 0,-1 21 0,0-30 0,0-1 0,-1 0 0,0 0 0,1 0 0,-1 0 0,-1 0 0,1 0 0,-1-1 0,0 1 0,0-1 0,0 1 0,-1-1 0,1 0 0,-1 0 0,0-1 0,0 1 0,0-1 0,-1 0 0,-7 4 0,-9 3-151,0-2-1,-1 0 0,0-1 0,0-1 1,-1-1-1,1-1 0,-1-1 1,-42 0-1,45-3-6674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3:15:5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27:41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2234 1112 24575,'87'-5'0,"-1"-3"0,-1-4 0,84-23 0,-163 34 0,-1 0 0,1-1 0,-1 1 0,0-1 0,0 0 0,0-1 0,0 1 0,0-1 0,0 0 0,0 0 0,-1 0 0,5-5 0,-7 5 0,0 0 0,0 0 0,0 0 0,-1 0 0,1-1 0,-1 1 0,0-1 0,1 1 0,-2 0 0,1-1 0,0 0 0,-1 1 0,0-1 0,0 1 0,0-1 0,0 0 0,0 1 0,-1-1 0,-1-5 0,-3-13 0,-1 0 0,-1 1 0,-1-1 0,-1 1 0,-1 1 0,-16-27 0,-4 2 0,-53-63 0,51 72 0,-2 3 0,-1 0 0,-1 3 0,-2 0 0,-1 3 0,-1 1 0,-45-20 0,-311-118 0,278 120 0,65 24 0,-49-19 0,-126-31 0,179 62 0,0 3 0,0 2 0,-1 2 0,-54 6 0,-15-1 0,88-4 0,-40-2 0,0 4 0,0 3 0,-133 27 0,157-20 0,0 2 0,1 2 0,1 2 0,-54 30 0,77-36 0,0 2 0,1 0 0,-25 22 0,41-31 0,-1 0 0,1 1 0,0-1 0,1 1 0,-1 0 0,1 0 0,0 1 0,1-1 0,-1 1 0,1 0 0,1 0 0,-1 0 0,1 0 0,1 0 0,-3 14 0,3-5 0,1-1 0,0 1 0,1 0 0,4 19 0,-4-28 0,1 1 0,1-1 0,-1-1 0,1 1 0,0 0 0,1-1 0,0 1 0,0-1 0,0 0 0,0-1 0,8 8 0,9 11 0,-18-20 0,0 1 0,1-1 0,0 0 0,0 0 0,0 0 0,0-1 0,0 0 0,1 1 0,-1-1 0,1-1 0,0 1 0,0-1 0,0 0 0,9 3 0,83 14 0,0-4 0,178 4 0,-259-18 0,-1 0 0,1 1 0,-1 1 0,0 0 0,0 1 0,-1 1 0,21 8 0,-29-10 0,91 26 88,-63-20-814,51 21-1,-70-23-6099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27:41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24575,'1'33'0,"10"52"0,1 15 0,-2-22 0,-7-63 0,-1 0 0,0 1 0,0-1 0,-2 0 0,-1 21 0,0-30 0,0-1 0,-1 0 0,0 0 0,1 0 0,-1 0 0,-1 0 0,1 0 0,-1-1 0,0 1 0,0-1 0,0 1 0,-1-1 0,1 0 0,-1 0 0,0-1 0,0 1 0,0-1 0,-1 0 0,-7 4 0,-9 3-151,0-2-1,-1 0 0,0-1 0,0-1 1,-1-1-1,1-1 0,-1-1 1,-42 0-1,45-3-6674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3:15:5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3:15:5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3:15:5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43:26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2234 1112 24575,'87'-5'0,"-1"-3"0,-1-4 0,84-23 0,-163 34 0,-1 0 0,1-1 0,-1 1 0,0-1 0,0 0 0,0-1 0,0 1 0,0-1 0,0 0 0,0 0 0,-1 0 0,5-5 0,-7 5 0,0 0 0,0 0 0,0 0 0,-1 0 0,1-1 0,-1 1 0,0-1 0,1 1 0,-2 0 0,1-1 0,0 0 0,-1 1 0,0-1 0,0 1 0,0-1 0,0 0 0,0 1 0,-1-1 0,-1-5 0,-3-13 0,-1 0 0,-1 1 0,-1-1 0,-1 1 0,-1 1 0,-16-27 0,-4 2 0,-53-63 0,51 72 0,-2 3 0,-1 0 0,-1 3 0,-2 0 0,-1 3 0,-1 1 0,-45-20 0,-311-118 0,278 120 0,65 24 0,-49-19 0,-126-31 0,179 62 0,0 3 0,0 2 0,-1 2 0,-54 6 0,-15-1 0,88-4 0,-40-2 0,0 4 0,0 3 0,-133 27 0,157-20 0,0 2 0,1 2 0,1 2 0,-54 30 0,77-36 0,0 2 0,1 0 0,-25 22 0,41-31 0,-1 0 0,1 1 0,0-1 0,1 1 0,-1 0 0,1 0 0,0 1 0,1-1 0,-1 1 0,1 0 0,1 0 0,-1 0 0,1 0 0,1 0 0,-3 14 0,3-5 0,1-1 0,0 1 0,1 0 0,4 19 0,-4-28 0,1 1 0,1-1 0,-1-1 0,1 1 0,0 0 0,1-1 0,0 1 0,0-1 0,0 0 0,0-1 0,8 8 0,9 11 0,-18-20 0,0 1 0,1-1 0,0 0 0,0 0 0,0 0 0,0-1 0,0 0 0,1 1 0,-1-1 0,1-1 0,0 1 0,0-1 0,0 0 0,9 3 0,83 14 0,0-4 0,178 4 0,-259-18 0,-1 0 0,1 1 0,-1 1 0,0 0 0,0 1 0,-1 1 0,21 8 0,-29-10 0,91 26 88,-63-20-814,51 21-1,-70-23-6099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43:26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24575,'1'33'0,"10"52"0,1 15 0,-2-22 0,-7-63 0,-1 0 0,0 1 0,0-1 0,-2 0 0,-1 21 0,0-30 0,0-1 0,-1 0 0,0 0 0,1 0 0,-1 0 0,-1 0 0,1 0 0,-1-1 0,0 1 0,0-1 0,0 1 0,-1-1 0,1 0 0,-1 0 0,0-1 0,0 1 0,0-1 0,-1 0 0,-7 4 0,-9 3-151,0-2-1,-1 0 0,0-1 0,0-1 1,-1-1-1,1-1 0,-1-1 1,-42 0-1,45-3-6674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43:34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2234 1112 24575,'87'-5'0,"-1"-3"0,-1-4 0,84-23 0,-163 34 0,-1 0 0,1-1 0,-1 1 0,0-1 0,0 0 0,0-1 0,0 1 0,0-1 0,0 0 0,0 0 0,-1 0 0,5-5 0,-7 5 0,0 0 0,0 0 0,0 0 0,-1 0 0,1-1 0,-1 1 0,0-1 0,1 1 0,-2 0 0,1-1 0,0 0 0,-1 1 0,0-1 0,0 1 0,0-1 0,0 0 0,0 1 0,-1-1 0,-1-5 0,-3-13 0,-1 0 0,-1 1 0,-1-1 0,-1 1 0,-1 1 0,-16-27 0,-4 2 0,-53-63 0,51 72 0,-2 3 0,-1 0 0,-1 3 0,-2 0 0,-1 3 0,-1 1 0,-45-20 0,-311-118 0,278 120 0,65 24 0,-49-19 0,-126-31 0,179 62 0,0 3 0,0 2 0,-1 2 0,-54 6 0,-15-1 0,88-4 0,-40-2 0,0 4 0,0 3 0,-133 27 0,157-20 0,0 2 0,1 2 0,1 2 0,-54 30 0,77-36 0,0 2 0,1 0 0,-25 22 0,41-31 0,-1 0 0,1 1 0,0-1 0,1 1 0,-1 0 0,1 0 0,0 1 0,1-1 0,-1 1 0,1 0 0,1 0 0,-1 0 0,1 0 0,1 0 0,-3 14 0,3-5 0,1-1 0,0 1 0,1 0 0,4 19 0,-4-28 0,1 1 0,1-1 0,-1-1 0,1 1 0,0 0 0,1-1 0,0 1 0,0-1 0,0 0 0,0-1 0,8 8 0,9 11 0,-18-20 0,0 1 0,1-1 0,0 0 0,0 0 0,0 0 0,0-1 0,0 0 0,1 1 0,-1-1 0,1-1 0,0 1 0,0-1 0,0 0 0,9 3 0,83 14 0,0-4 0,178 4 0,-259-18 0,-1 0 0,1 1 0,-1 1 0,0 0 0,0 1 0,-1 1 0,21 8 0,-29-10 0,91 26 88,-63-20-814,51 21-1,-70-23-6099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43:34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24575,'1'33'0,"10"52"0,1 15 0,-2-22 0,-7-63 0,-1 0 0,0 1 0,0-1 0,-2 0 0,-1 21 0,0-30 0,0-1 0,-1 0 0,0 0 0,1 0 0,-1 0 0,-1 0 0,1 0 0,-1-1 0,0 1 0,0-1 0,0 1 0,-1-1 0,1 0 0,-1 0 0,0-1 0,0 1 0,0-1 0,-1 0 0,-7 4 0,-9 3-151,0-2-1,-1 0 0,0-1 0,0-1 1,-1-1-1,1-1 0,-1-1 1,-42 0-1,45-3-6674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2:55:35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2234 1112 24575,'87'-5'0,"-1"-3"0,-1-4 0,84-23 0,-163 34 0,-1 0 0,1-1 0,-1 1 0,0-1 0,0 0 0,0-1 0,0 1 0,0-1 0,0 0 0,0 0 0,-1 0 0,5-5 0,-7 5 0,0 0 0,0 0 0,0 0 0,-1 0 0,1-1 0,-1 1 0,0-1 0,1 1 0,-2 0 0,1-1 0,0 0 0,-1 1 0,0-1 0,0 1 0,0-1 0,0 0 0,0 1 0,-1-1 0,-1-5 0,-3-13 0,-1 0 0,-1 1 0,-1-1 0,-1 1 0,-1 1 0,-16-27 0,-4 2 0,-53-63 0,51 72 0,-2 3 0,-1 0 0,-1 3 0,-2 0 0,-1 3 0,-1 1 0,-45-20 0,-311-118 0,278 120 0,65 24 0,-49-19 0,-126-31 0,179 62 0,0 3 0,0 2 0,-1 2 0,-54 6 0,-15-1 0,88-4 0,-40-2 0,0 4 0,0 3 0,-133 27 0,157-20 0,0 2 0,1 2 0,1 2 0,-54 30 0,77-36 0,0 2 0,1 0 0,-25 22 0,41-31 0,-1 0 0,1 1 0,0-1 0,1 1 0,-1 0 0,1 0 0,0 1 0,1-1 0,-1 1 0,1 0 0,1 0 0,-1 0 0,1 0 0,1 0 0,-3 14 0,3-5 0,1-1 0,0 1 0,1 0 0,4 19 0,-4-28 0,1 1 0,1-1 0,-1-1 0,1 1 0,0 0 0,1-1 0,0 1 0,0-1 0,0 0 0,0-1 0,8 8 0,9 11 0,-18-20 0,0 1 0,1-1 0,0 0 0,0 0 0,0 0 0,0-1 0,0 0 0,1 1 0,-1-1 0,1-1 0,0 1 0,0-1 0,0 0 0,9 3 0,83 14 0,0-4 0,178 4 0,-259-18 0,-1 0 0,1 1 0,-1 1 0,0 0 0,0 1 0,-1 1 0,21 8 0,-29-10 0,91 26 88,-63-20-814,51 21-1,-70-23-6099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2:55:35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24575,'1'33'0,"10"52"0,1 15 0,-2-22 0,-7-63 0,-1 0 0,0 1 0,0-1 0,-2 0 0,-1 21 0,0-30 0,0-1 0,-1 0 0,0 0 0,1 0 0,-1 0 0,-1 0 0,1 0 0,-1-1 0,0 1 0,0-1 0,0 1 0,-1-1 0,1 0 0,-1 0 0,0-1 0,0 1 0,0-1 0,-1 0 0,-7 4 0,-9 3-151,0-2-1,-1 0 0,0-1 0,0-1 1,-1-1-1,1-1 0,-1-1 1,-42 0-1,45-3-6674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3:15:5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43:26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2234 1112 24575,'87'-5'0,"-1"-3"0,-1-4 0,84-23 0,-163 34 0,-1 0 0,1-1 0,-1 1 0,0-1 0,0 0 0,0-1 0,0 1 0,0-1 0,0 0 0,0 0 0,-1 0 0,5-5 0,-7 5 0,0 0 0,0 0 0,0 0 0,-1 0 0,1-1 0,-1 1 0,0-1 0,1 1 0,-2 0 0,1-1 0,0 0 0,-1 1 0,0-1 0,0 1 0,0-1 0,0 0 0,0 1 0,-1-1 0,-1-5 0,-3-13 0,-1 0 0,-1 1 0,-1-1 0,-1 1 0,-1 1 0,-16-27 0,-4 2 0,-53-63 0,51 72 0,-2 3 0,-1 0 0,-1 3 0,-2 0 0,-1 3 0,-1 1 0,-45-20 0,-311-118 0,278 120 0,65 24 0,-49-19 0,-126-31 0,179 62 0,0 3 0,0 2 0,-1 2 0,-54 6 0,-15-1 0,88-4 0,-40-2 0,0 4 0,0 3 0,-133 27 0,157-20 0,0 2 0,1 2 0,1 2 0,-54 30 0,77-36 0,0 2 0,1 0 0,-25 22 0,41-31 0,-1 0 0,1 1 0,0-1 0,1 1 0,-1 0 0,1 0 0,0 1 0,1-1 0,-1 1 0,1 0 0,1 0 0,-1 0 0,1 0 0,1 0 0,-3 14 0,3-5 0,1-1 0,0 1 0,1 0 0,4 19 0,-4-28 0,1 1 0,1-1 0,-1-1 0,1 1 0,0 0 0,1-1 0,0 1 0,0-1 0,0 0 0,0-1 0,8 8 0,9 11 0,-18-20 0,0 1 0,1-1 0,0 0 0,0 0 0,0 0 0,0-1 0,0 0 0,1 1 0,-1-1 0,1-1 0,0 1 0,0-1 0,0 0 0,9 3 0,83 14 0,0-4 0,178 4 0,-259-18 0,-1 0 0,1 1 0,-1 1 0,0 0 0,0 1 0,-1 1 0,21 8 0,-29-10 0,91 26 88,-63-20-814,51 21-1,-70-23-6099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43:26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24575,'1'33'0,"10"52"0,1 15 0,-2-22 0,-7-63 0,-1 0 0,0 1 0,0-1 0,-2 0 0,-1 21 0,0-30 0,0-1 0,-1 0 0,0 0 0,1 0 0,-1 0 0,-1 0 0,1 0 0,-1-1 0,0 1 0,0-1 0,0 1 0,-1-1 0,1 0 0,-1 0 0,0-1 0,0 1 0,0-1 0,-1 0 0,-7 4 0,-9 3-151,0-2-1,-1 0 0,0-1 0,0-1 1,-1-1-1,1-1 0,-1-1 1,-42 0-1,45-3-6674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2:55:45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2234 1112 24575,'87'-5'0,"-1"-3"0,-1-4 0,84-23 0,-163 34 0,-1 0 0,1-1 0,-1 1 0,0-1 0,0 0 0,0-1 0,0 1 0,0-1 0,0 0 0,0 0 0,-1 0 0,5-5 0,-7 5 0,0 0 0,0 0 0,0 0 0,-1 0 0,1-1 0,-1 1 0,0-1 0,1 1 0,-2 0 0,1-1 0,0 0 0,-1 1 0,0-1 0,0 1 0,0-1 0,0 0 0,0 1 0,-1-1 0,-1-5 0,-3-13 0,-1 0 0,-1 1 0,-1-1 0,-1 1 0,-1 1 0,-16-27 0,-4 2 0,-53-63 0,51 72 0,-2 3 0,-1 0 0,-1 3 0,-2 0 0,-1 3 0,-1 1 0,-45-20 0,-311-118 0,278 120 0,65 24 0,-49-19 0,-126-31 0,179 62 0,0 3 0,0 2 0,-1 2 0,-54 6 0,-15-1 0,88-4 0,-40-2 0,0 4 0,0 3 0,-133 27 0,157-20 0,0 2 0,1 2 0,1 2 0,-54 30 0,77-36 0,0 2 0,1 0 0,-25 22 0,41-31 0,-1 0 0,1 1 0,0-1 0,1 1 0,-1 0 0,1 0 0,0 1 0,1-1 0,-1 1 0,1 0 0,1 0 0,-1 0 0,1 0 0,1 0 0,-3 14 0,3-5 0,1-1 0,0 1 0,1 0 0,4 19 0,-4-28 0,1 1 0,1-1 0,-1-1 0,1 1 0,0 0 0,1-1 0,0 1 0,0-1 0,0 0 0,0-1 0,8 8 0,9 11 0,-18-20 0,0 1 0,1-1 0,0 0 0,0 0 0,0 0 0,0-1 0,0 0 0,1 1 0,-1-1 0,1-1 0,0 1 0,0-1 0,0 0 0,9 3 0,83 14 0,0-4 0,178 4 0,-259-18 0,-1 0 0,1 1 0,-1 1 0,0 0 0,0 1 0,-1 1 0,21 8 0,-29-10 0,91 26 88,-63-20-814,51 21-1,-70-23-6099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2:55:45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24575,'1'33'0,"10"52"0,1 15 0,-2-22 0,-7-63 0,-1 0 0,0 1 0,0-1 0,-2 0 0,-1 21 0,0-30 0,0-1 0,-1 0 0,0 0 0,1 0 0,-1 0 0,-1 0 0,1 0 0,-1-1 0,0 1 0,0-1 0,0 1 0,-1-1 0,1 0 0,-1 0 0,0-1 0,0 1 0,0-1 0,-1 0 0,-7 4 0,-9 3-151,0-2-1,-1 0 0,0-1 0,0-1 1,-1-1-1,1-1 0,-1-1 1,-42 0-1,45-3-6674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3:15:5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43:26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2234 1112 24575,'87'-5'0,"-1"-3"0,-1-4 0,84-23 0,-163 34 0,-1 0 0,1-1 0,-1 1 0,0-1 0,0 0 0,0-1 0,0 1 0,0-1 0,0 0 0,0 0 0,-1 0 0,5-5 0,-7 5 0,0 0 0,0 0 0,0 0 0,-1 0 0,1-1 0,-1 1 0,0-1 0,1 1 0,-2 0 0,1-1 0,0 0 0,-1 1 0,0-1 0,0 1 0,0-1 0,0 0 0,0 1 0,-1-1 0,-1-5 0,-3-13 0,-1 0 0,-1 1 0,-1-1 0,-1 1 0,-1 1 0,-16-27 0,-4 2 0,-53-63 0,51 72 0,-2 3 0,-1 0 0,-1 3 0,-2 0 0,-1 3 0,-1 1 0,-45-20 0,-311-118 0,278 120 0,65 24 0,-49-19 0,-126-31 0,179 62 0,0 3 0,0 2 0,-1 2 0,-54 6 0,-15-1 0,88-4 0,-40-2 0,0 4 0,0 3 0,-133 27 0,157-20 0,0 2 0,1 2 0,1 2 0,-54 30 0,77-36 0,0 2 0,1 0 0,-25 22 0,41-31 0,-1 0 0,1 1 0,0-1 0,1 1 0,-1 0 0,1 0 0,0 1 0,1-1 0,-1 1 0,1 0 0,1 0 0,-1 0 0,1 0 0,1 0 0,-3 14 0,3-5 0,1-1 0,0 1 0,1 0 0,4 19 0,-4-28 0,1 1 0,1-1 0,-1-1 0,1 1 0,0 0 0,1-1 0,0 1 0,0-1 0,0 0 0,0-1 0,8 8 0,9 11 0,-18-20 0,0 1 0,1-1 0,0 0 0,0 0 0,0 0 0,0-1 0,0 0 0,1 1 0,-1-1 0,1-1 0,0 1 0,0-1 0,0 0 0,9 3 0,83 14 0,0-4 0,178 4 0,-259-18 0,-1 0 0,1 1 0,-1 1 0,0 0 0,0 1 0,-1 1 0,21 8 0,-29-10 0,91 26 88,-63-20-814,51 21-1,-70-23-6099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43:26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24575,'1'33'0,"10"52"0,1 15 0,-2-22 0,-7-63 0,-1 0 0,0 1 0,0-1 0,-2 0 0,-1 21 0,0-30 0,0-1 0,-1 0 0,0 0 0,1 0 0,-1 0 0,-1 0 0,1 0 0,-1-1 0,0 1 0,0-1 0,0 1 0,-1-1 0,1 0 0,-1 0 0,0-1 0,0 1 0,0-1 0,-1 0 0,-7 4 0,-9 3-151,0-2-1,-1 0 0,0-1 0,0-1 1,-1-1-1,1-1 0,-1-1 1,-42 0-1,45-3-6674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2:55:56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2234 1112 24575,'87'-5'0,"-1"-3"0,-1-4 0,84-23 0,-163 34 0,-1 0 0,1-1 0,-1 1 0,0-1 0,0 0 0,0-1 0,0 1 0,0-1 0,0 0 0,0 0 0,-1 0 0,5-5 0,-7 5 0,0 0 0,0 0 0,0 0 0,-1 0 0,1-1 0,-1 1 0,0-1 0,1 1 0,-2 0 0,1-1 0,0 0 0,-1 1 0,0-1 0,0 1 0,0-1 0,0 0 0,0 1 0,-1-1 0,-1-5 0,-3-13 0,-1 0 0,-1 1 0,-1-1 0,-1 1 0,-1 1 0,-16-27 0,-4 2 0,-53-63 0,51 72 0,-2 3 0,-1 0 0,-1 3 0,-2 0 0,-1 3 0,-1 1 0,-45-20 0,-311-118 0,278 120 0,65 24 0,-49-19 0,-126-31 0,179 62 0,0 3 0,0 2 0,-1 2 0,-54 6 0,-15-1 0,88-4 0,-40-2 0,0 4 0,0 3 0,-133 27 0,157-20 0,0 2 0,1 2 0,1 2 0,-54 30 0,77-36 0,0 2 0,1 0 0,-25 22 0,41-31 0,-1 0 0,1 1 0,0-1 0,1 1 0,-1 0 0,1 0 0,0 1 0,1-1 0,-1 1 0,1 0 0,1 0 0,-1 0 0,1 0 0,1 0 0,-3 14 0,3-5 0,1-1 0,0 1 0,1 0 0,4 19 0,-4-28 0,1 1 0,1-1 0,-1-1 0,1 1 0,0 0 0,1-1 0,0 1 0,0-1 0,0 0 0,0-1 0,8 8 0,9 11 0,-18-20 0,0 1 0,1-1 0,0 0 0,0 0 0,0 0 0,0-1 0,0 0 0,1 1 0,-1-1 0,1-1 0,0 1 0,0-1 0,0 0 0,9 3 0,83 14 0,0-4 0,178 4 0,-259-18 0,-1 0 0,1 1 0,-1 1 0,0 0 0,0 1 0,-1 1 0,21 8 0,-29-10 0,91 26 88,-63-20-814,51 21-1,-70-23-6099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2:55:56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24575,'1'33'0,"10"52"0,1 15 0,-2-22 0,-7-63 0,-1 0 0,0 1 0,0-1 0,-2 0 0,-1 21 0,0-30 0,0-1 0,-1 0 0,0 0 0,1 0 0,-1 0 0,-1 0 0,1 0 0,-1-1 0,0 1 0,0-1 0,0 1 0,-1-1 0,1 0 0,-1 0 0,0-1 0,0 1 0,0-1 0,-1 0 0,-7 4 0,-9 3-151,0-2-1,-1 0 0,0-1 0,0-1 1,-1-1-1,1-1 0,-1-1 1,-42 0-1,45-3-6674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3:15:5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6:50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6:32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1 959 24575,'1'0'0,"0"-1"0,0 1 0,0-1 0,0 1 0,0-1 0,0 1 0,0-1 0,0 0 0,0 0 0,0 1 0,0-1 0,0 0 0,-1 0 0,1 0 0,0 0 0,0 0 0,-1 0 0,1 0 0,-1 0 0,1 0 0,-1 0 0,0-1 0,1-1 0,9-34 0,-8 29 0,140-473 0,-130 451 0,2 1 0,0 1 0,2 0 0,1 1 0,2 1 0,0 1 0,2 0 0,0 2 0,2 0 0,0 2 0,2 0 0,0 2 0,1 1 0,1 0 0,40-18 0,-62 34 0,0 0 0,0 0 0,1 0 0,-1 1 0,0-1 0,0 1 0,1 1 0,-1-1 0,1 1 0,-1 0 0,1 0 0,-1 1 0,0-1 0,1 1 0,-1 0 0,0 1 0,1-1 0,-1 1 0,0 0 0,0 0 0,0 1 0,-1-1 0,1 1 0,-1 0 0,1 1 0,-1-1 0,0 1 0,0 0 0,0 0 0,-1 0 0,4 5 0,1 2 0,0 1 0,-1-1 0,0 1 0,-1 1 0,0-1 0,-1 1 0,0 0 0,-1 1 0,-1-1 0,0 0 0,1 19 0,-3 273 0,-4-139 0,3-120 0,-14 349 0,7-329 0,3-20 0,-1 1 0,-3-1 0,-23 77 0,-11-8 0,-49 157 0,82-242 0,0-1 0,-2-1 0,-2 0 0,0 0 0,-33 48 0,33-57 0,1 1 0,1 0 0,0 1 0,2 0 0,0 1 0,-8 33 0,17-53 0,0 0 0,-1 0 0,1 0 0,0 0 0,-1 0 0,0 0 0,1-1 0,-1 1 0,0 0 0,0 0 0,0-1 0,0 1 0,0 0 0,-1-1 0,-1 3 0,2-4 0,1 0 0,-1-1 0,0 1 0,1 0 0,-1 0 0,0 0 0,1-1 0,-1 1 0,1 0 0,-1-1 0,1 1 0,-1-1 0,1 1 0,-1 0 0,1-1 0,-1 1 0,1-1 0,0 1 0,-1-1 0,1 0 0,0 1 0,-1-1 0,1 1 0,0-1 0,0 0 0,-1 1 0,1-1 0,0 1 0,0-2 0,-15-64 0,-13-110 0,8 65 0,14 72 0,-3-16 0,-4-111 0,13 22-1365,0 123-5461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6:53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0 327 24575,'4'-2'0,"0"0"0,0 0 0,-1 0 0,1-1 0,-1 1 0,0-1 0,0 0 0,0 0 0,0-1 0,0 1 0,-1 0 0,1-1 0,2-5 0,8-8 0,-2 3 0,-1 0 0,0-1 0,-1-1 0,0 1 0,11-34 0,-10 27 0,0 0 0,18-29 0,-26 48 0,0 0 0,0-1 0,1 1 0,-1 0 0,1 0 0,0 1 0,0-1 0,0 0 0,0 1 0,0 0 0,1 0 0,-1 0 0,1 0 0,-1 0 0,1 1 0,0-1 0,-1 1 0,1 0 0,0 0 0,0 1 0,0-1 0,0 1 0,0 0 0,0 0 0,0 0 0,7 2 0,-6-1 0,0 1 0,1 0 0,-1 0 0,-1 0 0,1 1 0,0 0 0,0 0 0,-1 0 0,0 1 0,0-1 0,0 1 0,0 0 0,0 0 0,-1 0 0,0 1 0,0-1 0,0 1 0,4 8 0,5 14-118,2 3-298,1 0 1,24 37-1,-30-55-6410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7:00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7:00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0 327 24575,'4'-2'0,"0"0"0,0 0 0,-1 0 0,1-1 0,-1 1 0,0-1 0,0 0 0,0 0 0,0-1 0,0 1 0,-1 0 0,1-1 0,2-5 0,8-8 0,-2 3 0,-1 0 0,0-1 0,-1-1 0,0 1 0,11-34 0,-10 27 0,0 0 0,18-29 0,-26 48 0,0 0 0,0-1 0,1 1 0,-1 0 0,1 0 0,0 1 0,0-1 0,0 0 0,0 1 0,0 0 0,1 0 0,-1 0 0,1 0 0,-1 0 0,1 1 0,0-1 0,-1 1 0,1 0 0,0 0 0,0 1 0,0-1 0,0 1 0,0 0 0,0 0 0,0 0 0,7 2 0,-6-1 0,0 1 0,1 0 0,-1 0 0,-1 0 0,1 1 0,0 0 0,0 0 0,-1 0 0,0 1 0,0-1 0,0 1 0,0 0 0,0 0 0,-1 0 0,0 1 0,0-1 0,0 1 0,4 8 0,5 14-118,2 3-298,1 0 1,24 37-1,-30-55-6410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3:15:5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6:50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6:53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0 327 24575,'4'-2'0,"0"0"0,0 0 0,-1 0 0,1-1 0,-1 1 0,0-1 0,0 0 0,0 0 0,0-1 0,0 1 0,-1 0 0,1-1 0,2-5 0,8-8 0,-2 3 0,-1 0 0,0-1 0,-1-1 0,0 1 0,11-34 0,-10 27 0,0 0 0,18-29 0,-26 48 0,0 0 0,0-1 0,1 1 0,-1 0 0,1 0 0,0 1 0,0-1 0,0 0 0,0 1 0,0 0 0,1 0 0,-1 0 0,1 0 0,-1 0 0,1 1 0,0-1 0,-1 1 0,1 0 0,0 0 0,0 1 0,0-1 0,0 1 0,0 0 0,0 0 0,0 0 0,7 2 0,-6-1 0,0 1 0,1 0 0,-1 0 0,-1 0 0,1 1 0,0 0 0,0 0 0,-1 0 0,0 1 0,0-1 0,0 1 0,0 0 0,0 0 0,-1 0 0,0 1 0,0-1 0,0 1 0,4 8 0,5 14-118,2 3-298,1 0 1,24 37-1,-30-55-6410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7:00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7:00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0 327 24575,'4'-2'0,"0"0"0,0 0 0,-1 0 0,1-1 0,-1 1 0,0-1 0,0 0 0,0 0 0,0-1 0,0 1 0,-1 0 0,1-1 0,2-5 0,8-8 0,-2 3 0,-1 0 0,0-1 0,-1-1 0,0 1 0,11-34 0,-10 27 0,0 0 0,18-29 0,-26 48 0,0 0 0,0-1 0,1 1 0,-1 0 0,1 0 0,0 1 0,0-1 0,0 0 0,0 1 0,0 0 0,1 0 0,-1 0 0,1 0 0,-1 0 0,1 1 0,0-1 0,-1 1 0,1 0 0,0 0 0,0 1 0,0-1 0,0 1 0,0 0 0,0 0 0,0 0 0,7 2 0,-6-1 0,0 1 0,1 0 0,-1 0 0,-1 0 0,1 1 0,0 0 0,0 0 0,-1 0 0,0 1 0,0-1 0,0 1 0,0 0 0,0 0 0,-1 0 0,0 1 0,0-1 0,0 1 0,4 8 0,5 14-118,2 3-298,1 0 1,24 37-1,-30-55-6410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3:15:5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6:38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1 959 24575,'1'0'0,"0"-1"0,0 1 0,0-1 0,0 1 0,0-1 0,0 1 0,0-1 0,0 0 0,0 0 0,0 1 0,0-1 0,0 0 0,-1 0 0,1 0 0,0 0 0,0 0 0,-1 0 0,1 0 0,-1 0 0,1 0 0,-1 0 0,0-1 0,1-1 0,9-34 0,-8 29 0,140-473 0,-130 451 0,2 1 0,0 1 0,2 0 0,1 1 0,2 1 0,0 1 0,2 0 0,0 2 0,2 0 0,0 2 0,2 0 0,0 2 0,1 1 0,1 0 0,40-18 0,-62 34 0,0 0 0,0 0 0,1 0 0,-1 1 0,0-1 0,0 1 0,1 1 0,-1-1 0,1 1 0,-1 0 0,1 0 0,-1 1 0,0-1 0,1 1 0,-1 0 0,0 1 0,1-1 0,-1 1 0,0 0 0,0 0 0,0 1 0,-1-1 0,1 1 0,-1 0 0,1 1 0,-1-1 0,0 1 0,0 0 0,0 0 0,-1 0 0,4 5 0,1 2 0,0 1 0,-1-1 0,0 1 0,-1 1 0,0-1 0,-1 1 0,0 0 0,-1 1 0,-1-1 0,0 0 0,1 19 0,-3 273 0,-4-139 0,3-120 0,-14 349 0,7-329 0,3-20 0,-1 1 0,-3-1 0,-23 77 0,-11-8 0,-49 157 0,82-242 0,0-1 0,-2-1 0,-2 0 0,0 0 0,-33 48 0,33-57 0,1 1 0,1 0 0,0 1 0,2 0 0,0 1 0,-8 33 0,17-53 0,0 0 0,-1 0 0,1 0 0,0 0 0,-1 0 0,0 0 0,1-1 0,-1 1 0,0 0 0,0 0 0,0-1 0,0 1 0,0 0 0,-1-1 0,-1 3 0,2-4 0,1 0 0,-1-1 0,0 1 0,1 0 0,-1 0 0,0 0 0,1-1 0,-1 1 0,1 0 0,-1-1 0,1 1 0,-1-1 0,1 1 0,-1 0 0,1-1 0,-1 1 0,1-1 0,0 1 0,-1-1 0,1 0 0,0 1 0,-1-1 0,1 1 0,0-1 0,0 0 0,-1 1 0,1-1 0,0 1 0,0-2 0,-15-64 0,-13-110 0,8 65 0,14 72 0,-3-16 0,-4-111 0,13 22-1365,0 123-5461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6:34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1 439 24575,'1'-11'0,"1"0"0,1 1 0,0-1 0,0 1 0,1 0 0,0 0 0,1 0 0,0 1 0,0-1 0,10-10 0,8-20 0,51-79 0,-27 45 0,-36 53 0,-9 15 0,1 0 0,-1 1 0,2-1 0,-1 0 0,0 1 0,1 0 0,0 0 0,1 0 0,-1 0 0,6-4 0,-9 9 0,1 0 0,-1 1 0,0-1 0,0 0 0,1 1 0,-1-1 0,0 0 0,0 1 0,0 0 0,0-1 0,0 1 0,1 0 0,-1-1 0,0 1 0,0 0 0,-1 0 0,1 0 0,0 0 0,0 0 0,0 0 0,-1 0 0,1 0 0,0 0 0,-1 0 0,1 2 0,17 31 0,35 127-1365,-48-146-5461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6:50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6:53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0 327 24575,'4'-2'0,"0"0"0,0 0 0,-1 0 0,1-1 0,-1 1 0,0-1 0,0 0 0,0 0 0,0-1 0,0 1 0,-1 0 0,1-1 0,2-5 0,8-8 0,-2 3 0,-1 0 0,0-1 0,-1-1 0,0 1 0,11-34 0,-10 27 0,0 0 0,18-29 0,-26 48 0,0 0 0,0-1 0,1 1 0,-1 0 0,1 0 0,0 1 0,0-1 0,0 0 0,0 1 0,0 0 0,1 0 0,-1 0 0,1 0 0,-1 0 0,1 1 0,0-1 0,-1 1 0,1 0 0,0 0 0,0 1 0,0-1 0,0 1 0,0 0 0,0 0 0,0 0 0,7 2 0,-6-1 0,0 1 0,1 0 0,-1 0 0,-1 0 0,1 1 0,0 0 0,0 0 0,-1 0 0,0 1 0,0-1 0,0 1 0,0 0 0,0 0 0,-1 0 0,0 1 0,0-1 0,0 1 0,4 8 0,5 14-118,2 3-298,1 0 1,24 37-1,-30-55-6410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7:00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1 959 24575,'1'0'0,"0"-1"0,0 1 0,0-1 0,0 1 0,0-1 0,0 1 0,0-1 0,0 0 0,0 0 0,0 1 0,0-1 0,0 0 0,-1 0 0,1 0 0,0 0 0,0 0 0,-1 0 0,1 0 0,-1 0 0,1 0 0,-1 0 0,0-1 0,1-1 0,9-34 0,-8 29 0,140-473 0,-130 451 0,2 1 0,0 1 0,2 0 0,1 1 0,2 1 0,0 1 0,2 0 0,0 2 0,2 0 0,0 2 0,2 0 0,0 2 0,1 1 0,1 0 0,40-18 0,-62 34 0,0 0 0,0 0 0,1 0 0,-1 1 0,0-1 0,0 1 0,1 1 0,-1-1 0,1 1 0,-1 0 0,1 0 0,-1 1 0,0-1 0,1 1 0,-1 0 0,0 1 0,1-1 0,-1 1 0,0 0 0,0 0 0,0 1 0,-1-1 0,1 1 0,-1 0 0,1 1 0,-1-1 0,0 1 0,0 0 0,0 0 0,-1 0 0,4 5 0,1 2 0,0 1 0,-1-1 0,0 1 0,-1 1 0,0-1 0,-1 1 0,0 0 0,-1 1 0,-1-1 0,0 0 0,1 19 0,-3 273 0,-4-139 0,3-120 0,-14 349 0,7-329 0,3-20 0,-1 1 0,-3-1 0,-23 77 0,-11-8 0,-49 157 0,82-242 0,0-1 0,-2-1 0,-2 0 0,0 0 0,-33 48 0,33-57 0,1 1 0,1 0 0,0 1 0,2 0 0,0 1 0,-8 33 0,17-53 0,0 0 0,-1 0 0,1 0 0,0 0 0,-1 0 0,0 0 0,1-1 0,-1 1 0,0 0 0,0 0 0,0-1 0,0 1 0,0 0 0,-1-1 0,-1 3 0,2-4 0,1 0 0,-1-1 0,0 1 0,1 0 0,-1 0 0,0 0 0,1-1 0,-1 1 0,1 0 0,-1-1 0,1 1 0,-1-1 0,1 1 0,-1 0 0,1-1 0,-1 1 0,1-1 0,0 1 0,-1-1 0,1 0 0,0 1 0,-1-1 0,1 1 0,0-1 0,0 0 0,-1 1 0,1-1 0,0 1 0,0-2 0,-15-64 0,-13-110 0,8 65 0,14 72 0,-3-16 0,-4-111 0,13 22-1365,0 123-5461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7:00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7:00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0 327 24575,'4'-2'0,"0"0"0,0 0 0,-1 0 0,1-1 0,-1 1 0,0-1 0,0 0 0,0 0 0,0-1 0,0 1 0,-1 0 0,1-1 0,2-5 0,8-8 0,-2 3 0,-1 0 0,0-1 0,-1-1 0,0 1 0,11-34 0,-10 27 0,0 0 0,18-29 0,-26 48 0,0 0 0,0-1 0,1 1 0,-1 0 0,1 0 0,0 1 0,0-1 0,0 0 0,0 1 0,0 0 0,1 0 0,-1 0 0,1 0 0,-1 0 0,1 1 0,0-1 0,-1 1 0,1 0 0,0 0 0,0 1 0,0-1 0,0 1 0,0 0 0,0 0 0,0 0 0,7 2 0,-6-1 0,0 1 0,1 0 0,-1 0 0,-1 0 0,1 1 0,0 0 0,0 0 0,-1 0 0,0 1 0,0-1 0,0 1 0,0 0 0,0 0 0,-1 0 0,0 1 0,0-1 0,0 1 0,4 8 0,5 14-118,2 3-298,1 0 1,24 37-1,-30-55-6410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3:15:5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6:38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1 959 24575,'1'0'0,"0"-1"0,0 1 0,0-1 0,0 1 0,0-1 0,0 1 0,0-1 0,0 0 0,0 0 0,0 1 0,0-1 0,0 0 0,-1 0 0,1 0 0,0 0 0,0 0 0,-1 0 0,1 0 0,-1 0 0,1 0 0,-1 0 0,0-1 0,1-1 0,9-34 0,-8 29 0,140-473 0,-130 451 0,2 1 0,0 1 0,2 0 0,1 1 0,2 1 0,0 1 0,2 0 0,0 2 0,2 0 0,0 2 0,2 0 0,0 2 0,1 1 0,1 0 0,40-18 0,-62 34 0,0 0 0,0 0 0,1 0 0,-1 1 0,0-1 0,0 1 0,1 1 0,-1-1 0,1 1 0,-1 0 0,1 0 0,-1 1 0,0-1 0,1 1 0,-1 0 0,0 1 0,1-1 0,-1 1 0,0 0 0,0 0 0,0 1 0,-1-1 0,1 1 0,-1 0 0,1 1 0,-1-1 0,0 1 0,0 0 0,0 0 0,-1 0 0,4 5 0,1 2 0,0 1 0,-1-1 0,0 1 0,-1 1 0,0-1 0,-1 1 0,0 0 0,-1 1 0,-1-1 0,0 0 0,1 19 0,-3 273 0,-4-139 0,3-120 0,-14 349 0,7-329 0,3-20 0,-1 1 0,-3-1 0,-23 77 0,-11-8 0,-49 157 0,82-242 0,0-1 0,-2-1 0,-2 0 0,0 0 0,-33 48 0,33-57 0,1 1 0,1 0 0,0 1 0,2 0 0,0 1 0,-8 33 0,17-53 0,0 0 0,-1 0 0,1 0 0,0 0 0,-1 0 0,0 0 0,1-1 0,-1 1 0,0 0 0,0 0 0,0-1 0,0 1 0,0 0 0,-1-1 0,-1 3 0,2-4 0,1 0 0,-1-1 0,0 1 0,1 0 0,-1 0 0,0 0 0,1-1 0,-1 1 0,1 0 0,-1-1 0,1 1 0,-1-1 0,1 1 0,-1 0 0,1-1 0,-1 1 0,1-1 0,0 1 0,-1-1 0,1 0 0,0 1 0,-1-1 0,1 1 0,0-1 0,0 0 0,-1 1 0,1-1 0,0 1 0,0-2 0,-15-64 0,-13-110 0,8 65 0,14 72 0,-3-16 0,-4-111 0,13 22-1365,0 123-5461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6:50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6:53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0 327 24575,'4'-2'0,"0"0"0,0 0 0,-1 0 0,1-1 0,-1 1 0,0-1 0,0 0 0,0 0 0,0-1 0,0 1 0,-1 0 0,1-1 0,2-5 0,8-8 0,-2 3 0,-1 0 0,0-1 0,-1-1 0,0 1 0,11-34 0,-10 27 0,0 0 0,18-29 0,-26 48 0,0 0 0,0-1 0,1 1 0,-1 0 0,1 0 0,0 1 0,0-1 0,0 0 0,0 1 0,0 0 0,1 0 0,-1 0 0,1 0 0,-1 0 0,1 1 0,0-1 0,-1 1 0,1 0 0,0 0 0,0 1 0,0-1 0,0 1 0,0 0 0,0 0 0,0 0 0,7 2 0,-6-1 0,0 1 0,1 0 0,-1 0 0,-1 0 0,1 1 0,0 0 0,0 0 0,-1 0 0,0 1 0,0-1 0,0 1 0,0 0 0,0 0 0,-1 0 0,0 1 0,0-1 0,0 1 0,4 8 0,5 14-118,2 3-298,1 0 1,24 37-1,-30-55-6410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7:00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6:41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7:00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0 327 24575,'4'-2'0,"0"0"0,0 0 0,-1 0 0,1-1 0,-1 1 0,0-1 0,0 0 0,0 0 0,0-1 0,0 1 0,-1 0 0,1-1 0,2-5 0,8-8 0,-2 3 0,-1 0 0,0-1 0,-1-1 0,0 1 0,11-34 0,-10 27 0,0 0 0,18-29 0,-26 48 0,0 0 0,0-1 0,1 1 0,-1 0 0,1 0 0,0 1 0,0-1 0,0 0 0,0 1 0,0 0 0,1 0 0,-1 0 0,1 0 0,-1 0 0,1 1 0,0-1 0,-1 1 0,1 0 0,0 0 0,0 1 0,0-1 0,0 1 0,0 0 0,0 0 0,0 0 0,7 2 0,-6-1 0,0 1 0,1 0 0,-1 0 0,-1 0 0,1 1 0,0 0 0,0 0 0,-1 0 0,0 1 0,0-1 0,0 1 0,0 0 0,0 0 0,-1 0 0,0 1 0,0-1 0,0 1 0,4 8 0,5 14-118,2 3-298,1 0 1,24 37-1,-30-55-6410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3:15:5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6:38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1 959 24575,'1'0'0,"0"-1"0,0 1 0,0-1 0,0 1 0,0-1 0,0 1 0,0-1 0,0 0 0,0 0 0,0 1 0,0-1 0,0 0 0,-1 0 0,1 0 0,0 0 0,0 0 0,-1 0 0,1 0 0,-1 0 0,1 0 0,-1 0 0,0-1 0,1-1 0,9-34 0,-8 29 0,140-473 0,-130 451 0,2 1 0,0 1 0,2 0 0,1 1 0,2 1 0,0 1 0,2 0 0,0 2 0,2 0 0,0 2 0,2 0 0,0 2 0,1 1 0,1 0 0,40-18 0,-62 34 0,0 0 0,0 0 0,1 0 0,-1 1 0,0-1 0,0 1 0,1 1 0,-1-1 0,1 1 0,-1 0 0,1 0 0,-1 1 0,0-1 0,1 1 0,-1 0 0,0 1 0,1-1 0,-1 1 0,0 0 0,0 0 0,0 1 0,-1-1 0,1 1 0,-1 0 0,1 1 0,-1-1 0,0 1 0,0 0 0,0 0 0,-1 0 0,4 5 0,1 2 0,0 1 0,-1-1 0,0 1 0,-1 1 0,0-1 0,-1 1 0,0 0 0,-1 1 0,-1-1 0,0 0 0,1 19 0,-3 273 0,-4-139 0,3-120 0,-14 349 0,7-329 0,3-20 0,-1 1 0,-3-1 0,-23 77 0,-11-8 0,-49 157 0,82-242 0,0-1 0,-2-1 0,-2 0 0,0 0 0,-33 48 0,33-57 0,1 1 0,1 0 0,0 1 0,2 0 0,0 1 0,-8 33 0,17-53 0,0 0 0,-1 0 0,1 0 0,0 0 0,-1 0 0,0 0 0,1-1 0,-1 1 0,0 0 0,0 0 0,0-1 0,0 1 0,0 0 0,-1-1 0,-1 3 0,2-4 0,1 0 0,-1-1 0,0 1 0,1 0 0,-1 0 0,0 0 0,1-1 0,-1 1 0,1 0 0,-1-1 0,1 1 0,-1-1 0,1 1 0,-1 0 0,1-1 0,-1 1 0,1-1 0,0 1 0,-1-1 0,1 0 0,0 1 0,-1-1 0,1 1 0,0-1 0,0 0 0,-1 1 0,1-1 0,0 1 0,0-2 0,-15-64 0,-13-110 0,8 65 0,14 72 0,-3-16 0,-4-111 0,13 22-1365,0 123-5461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6:50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6:53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0 327 24575,'4'-2'0,"0"0"0,0 0 0,-1 0 0,1-1 0,-1 1 0,0-1 0,0 0 0,0 0 0,0-1 0,0 1 0,-1 0 0,1-1 0,2-5 0,8-8 0,-2 3 0,-1 0 0,0-1 0,-1-1 0,0 1 0,11-34 0,-10 27 0,0 0 0,18-29 0,-26 48 0,0 0 0,0-1 0,1 1 0,-1 0 0,1 0 0,0 1 0,0-1 0,0 0 0,0 1 0,0 0 0,1 0 0,-1 0 0,1 0 0,-1 0 0,1 1 0,0-1 0,-1 1 0,1 0 0,0 0 0,0 1 0,0-1 0,0 1 0,0 0 0,0 0 0,0 0 0,7 2 0,-6-1 0,0 1 0,1 0 0,-1 0 0,-1 0 0,1 1 0,0 0 0,0 0 0,-1 0 0,0 1 0,0-1 0,0 1 0,0 0 0,0 0 0,-1 0 0,0 1 0,0-1 0,0 1 0,4 8 0,5 14-118,2 3-298,1 0 1,24 37-1,-30-55-6410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7:00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7:00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0 327 24575,'4'-2'0,"0"0"0,0 0 0,-1 0 0,1-1 0,-1 1 0,0-1 0,0 0 0,0 0 0,0-1 0,0 1 0,-1 0 0,1-1 0,2-5 0,8-8 0,-2 3 0,-1 0 0,0-1 0,-1-1 0,0 1 0,11-34 0,-10 27 0,0 0 0,18-29 0,-26 48 0,0 0 0,0-1 0,1 1 0,-1 0 0,1 0 0,0 1 0,0-1 0,0 0 0,0 1 0,0 0 0,1 0 0,-1 0 0,1 0 0,-1 0 0,1 1 0,0-1 0,-1 1 0,1 0 0,0 0 0,0 1 0,0-1 0,0 1 0,0 0 0,0 0 0,0 0 0,7 2 0,-6-1 0,0 1 0,1 0 0,-1 0 0,-1 0 0,1 1 0,0 0 0,0 0 0,-1 0 0,0 1 0,0-1 0,0 1 0,0 0 0,0 0 0,-1 0 0,0 1 0,0-1 0,0 1 0,4 8 0,5 14-118,2 3-298,1 0 1,24 37-1,-30-55-6410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3:15:5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6:38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1 959 24575,'1'0'0,"0"-1"0,0 1 0,0-1 0,0 1 0,0-1 0,0 1 0,0-1 0,0 0 0,0 0 0,0 1 0,0-1 0,0 0 0,-1 0 0,1 0 0,0 0 0,0 0 0,-1 0 0,1 0 0,-1 0 0,1 0 0,-1 0 0,0-1 0,1-1 0,9-34 0,-8 29 0,140-473 0,-130 451 0,2 1 0,0 1 0,2 0 0,1 1 0,2 1 0,0 1 0,2 0 0,0 2 0,2 0 0,0 2 0,2 0 0,0 2 0,1 1 0,1 0 0,40-18 0,-62 34 0,0 0 0,0 0 0,1 0 0,-1 1 0,0-1 0,0 1 0,1 1 0,-1-1 0,1 1 0,-1 0 0,1 0 0,-1 1 0,0-1 0,1 1 0,-1 0 0,0 1 0,1-1 0,-1 1 0,0 0 0,0 0 0,0 1 0,-1-1 0,1 1 0,-1 0 0,1 1 0,-1-1 0,0 1 0,0 0 0,0 0 0,-1 0 0,4 5 0,1 2 0,0 1 0,-1-1 0,0 1 0,-1 1 0,0-1 0,-1 1 0,0 0 0,-1 1 0,-1-1 0,0 0 0,1 19 0,-3 273 0,-4-139 0,3-120 0,-14 349 0,7-329 0,3-20 0,-1 1 0,-3-1 0,-23 77 0,-11-8 0,-49 157 0,82-242 0,0-1 0,-2-1 0,-2 0 0,0 0 0,-33 48 0,33-57 0,1 1 0,1 0 0,0 1 0,2 0 0,0 1 0,-8 33 0,17-53 0,0 0 0,-1 0 0,1 0 0,0 0 0,-1 0 0,0 0 0,1-1 0,-1 1 0,0 0 0,0 0 0,0-1 0,0 1 0,0 0 0,-1-1 0,-1 3 0,2-4 0,1 0 0,-1-1 0,0 1 0,1 0 0,-1 0 0,0 0 0,1-1 0,-1 1 0,1 0 0,-1-1 0,1 1 0,-1-1 0,1 1 0,-1 0 0,1-1 0,-1 1 0,1-1 0,0 1 0,-1-1 0,1 0 0,0 1 0,-1-1 0,1 1 0,0-1 0,0 0 0,-1 1 0,1-1 0,0 1 0,0-2 0,-15-64 0,-13-110 0,8 65 0,14 72 0,-3-16 0,-4-111 0,13 22-1365,0 123-5461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6:50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1:12:03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1 226 24575,'8'-2'0,"0"0"0,0 0 0,0 0 0,0-1 0,-1-1 0,1 1 0,-1-1 0,0 0 0,0-1 0,0 0 0,-1 0 0,8-7 0,29-19 0,-29 22 0,0-1 0,0-1 0,-1-1 0,15-17 0,-15 16 0,0 0 0,1 1 0,16-11 0,-28 21 1,0 1 0,0 0 0,0 0 0,0 0 0,1 0 0,-1 1 0,0-1 0,1 0 0,-1 1 0,0 0 0,1 0 0,-1-1 0,0 1 1,1 0-1,-1 1 0,1-1 0,-1 0 0,0 1 0,1-1 0,-1 1 0,0 0 0,0 0 0,1 0 0,-1 0 0,0 0 0,0 0 0,0 1 0,0-1 0,0 1 0,-1-1 0,1 1 0,2 3 0,7 7-32,-1 1 1,-1 0-1,0 1 1,8 14 0,9 14-1217,-14-27-5579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6:51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1 959 24575,'1'0'0,"0"-1"0,0 1 0,0-1 0,0 1 0,0-1 0,0 1 0,0-1 0,0 0 0,0 0 0,0 1 0,0-1 0,0 0 0,-1 0 0,1 0 0,0 0 0,0 0 0,-1 0 0,1 0 0,-1 0 0,1 0 0,-1 0 0,0-1 0,1-1 0,9-34 0,-8 29 0,140-473 0,-130 451 0,2 1 0,0 1 0,2 0 0,1 1 0,2 1 0,0 1 0,2 0 0,0 2 0,2 0 0,0 2 0,2 0 0,0 2 0,1 1 0,1 0 0,40-18 0,-62 34 0,0 0 0,0 0 0,1 0 0,-1 1 0,0-1 0,0 1 0,1 1 0,-1-1 0,1 1 0,-1 0 0,1 0 0,-1 1 0,0-1 0,1 1 0,-1 0 0,0 1 0,1-1 0,-1 1 0,0 0 0,0 0 0,0 1 0,-1-1 0,1 1 0,-1 0 0,1 1 0,-1-1 0,0 1 0,0 0 0,0 0 0,-1 0 0,4 5 0,1 2 0,0 1 0,-1-1 0,0 1 0,-1 1 0,0-1 0,-1 1 0,0 0 0,-1 1 0,-1-1 0,0 0 0,1 19 0,-3 273 0,-4-139 0,3-120 0,-14 349 0,7-329 0,3-20 0,-1 1 0,-3-1 0,-23 77 0,-11-8 0,-49 157 0,82-242 0,0-1 0,-2-1 0,-2 0 0,0 0 0,-33 48 0,33-57 0,1 1 0,1 0 0,0 1 0,2 0 0,0 1 0,-8 33 0,17-53 0,0 0 0,-1 0 0,1 0 0,0 0 0,-1 0 0,0 0 0,1-1 0,-1 1 0,0 0 0,0 0 0,0-1 0,0 1 0,0 0 0,-1-1 0,-1 3 0,2-4 0,1 0 0,-1-1 0,0 1 0,1 0 0,-1 0 0,0 0 0,1-1 0,-1 1 0,1 0 0,-1-1 0,1 1 0,-1-1 0,1 1 0,-1 0 0,1-1 0,-1 1 0,1-1 0,0 1 0,-1-1 0,1 0 0,0 1 0,-1-1 0,1 1 0,0-1 0,0 0 0,-1 1 0,1-1 0,0 1 0,0-2 0,-15-64 0,-13-110 0,8 65 0,14 72 0,-3-16 0,-4-111 0,13 22-1365,0 123-5461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6:53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0 327 24575,'4'-2'0,"0"0"0,0 0 0,-1 0 0,1-1 0,-1 1 0,0-1 0,0 0 0,0 0 0,0-1 0,0 1 0,-1 0 0,1-1 0,2-5 0,8-8 0,-2 3 0,-1 0 0,0-1 0,-1-1 0,0 1 0,11-34 0,-10 27 0,0 0 0,18-29 0,-26 48 0,0 0 0,0-1 0,1 1 0,-1 0 0,1 0 0,0 1 0,0-1 0,0 0 0,0 1 0,0 0 0,1 0 0,-1 0 0,1 0 0,-1 0 0,1 1 0,0-1 0,-1 1 0,1 0 0,0 0 0,0 1 0,0-1 0,0 1 0,0 0 0,0 0 0,0 0 0,7 2 0,-6-1 0,0 1 0,1 0 0,-1 0 0,-1 0 0,1 1 0,0 0 0,0 0 0,-1 0 0,0 1 0,0-1 0,0 1 0,0 0 0,0 0 0,-1 0 0,0 1 0,0-1 0,0 1 0,4 8 0,5 14-118,2 3-298,1 0 1,24 37-1,-30-55-6410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7:00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7:00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0 327 24575,'4'-2'0,"0"0"0,0 0 0,-1 0 0,1-1 0,-1 1 0,0-1 0,0 0 0,0 0 0,0-1 0,0 1 0,-1 0 0,1-1 0,2-5 0,8-8 0,-2 3 0,-1 0 0,0-1 0,-1-1 0,0 1 0,11-34 0,-10 27 0,0 0 0,18-29 0,-26 48 0,0 0 0,0-1 0,1 1 0,-1 0 0,1 0 0,0 1 0,0-1 0,0 0 0,0 1 0,0 0 0,1 0 0,-1 0 0,1 0 0,-1 0 0,1 1 0,0-1 0,-1 1 0,1 0 0,0 0 0,0 1 0,0-1 0,0 1 0,0 0 0,0 0 0,0 0 0,7 2 0,-6-1 0,0 1 0,1 0 0,-1 0 0,-1 0 0,1 1 0,0 0 0,0 0 0,-1 0 0,0 1 0,0-1 0,0 1 0,0 0 0,0 0 0,-1 0 0,0 1 0,0-1 0,0 1 0,4 8 0,5 14-118,2 3-298,1 0 1,24 37-1,-30-55-6410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3:29:15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3:29:16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3:29:17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6:51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1 439 24575,'1'-11'0,"1"0"0,1 1 0,0-1 0,0 1 0,1 0 0,0 0 0,1 0 0,0 1 0,0-1 0,10-10 0,8-20 0,51-79 0,-27 45 0,-36 53 0,-9 15 0,1 0 0,-1 1 0,2-1 0,-1 0 0,0 1 0,1 0 0,0 0 0,1 0 0,-1 0 0,6-4 0,-9 9 0,1 0 0,-1 1 0,0-1 0,0 0 0,1 1 0,-1-1 0,0 0 0,0 1 0,0 0 0,0-1 0,0 1 0,1 0 0,-1-1 0,0 1 0,0 0 0,-1 0 0,1 0 0,0 0 0,0 0 0,0 0 0,-1 0 0,1 0 0,0 0 0,-1 0 0,1 2 0,17 31 0,35 127-1365,-48-146-5461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6:51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0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7:06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1 959 24575,'1'0'0,"0"-1"0,0 1 0,0-1 0,0 1 0,0-1 0,0 1 0,0-1 0,0 0 0,0 0 0,0 1 0,0-1 0,0 0 0,-1 0 0,1 0 0,0 0 0,0 0 0,-1 0 0,1 0 0,-1 0 0,1 0 0,-1 0 0,0-1 0,1-1 0,9-34 0,-8 29 0,140-473 0,-130 451 0,2 1 0,0 1 0,2 0 0,1 1 0,2 1 0,0 1 0,2 0 0,0 2 0,2 0 0,0 2 0,2 0 0,0 2 0,1 1 0,1 0 0,40-18 0,-62 34 0,0 0 0,0 0 0,1 0 0,-1 1 0,0-1 0,0 1 0,1 1 0,-1-1 0,1 1 0,-1 0 0,1 0 0,-1 1 0,0-1 0,1 1 0,-1 0 0,0 1 0,1-1 0,-1 1 0,0 0 0,0 0 0,0 1 0,-1-1 0,1 1 0,-1 0 0,1 1 0,-1-1 0,0 1 0,0 0 0,0 0 0,-1 0 0,4 5 0,1 2 0,0 1 0,-1-1 0,0 1 0,-1 1 0,0-1 0,-1 1 0,0 0 0,-1 1 0,-1-1 0,0 0 0,1 19 0,-3 273 0,-4-139 0,3-120 0,-14 349 0,7-329 0,3-20 0,-1 1 0,-3-1 0,-23 77 0,-11-8 0,-49 157 0,82-242 0,0-1 0,-2-1 0,-2 0 0,0 0 0,-33 48 0,33-57 0,1 1 0,1 0 0,0 1 0,2 0 0,0 1 0,-8 33 0,17-53 0,0 0 0,-1 0 0,1 0 0,0 0 0,-1 0 0,0 0 0,1-1 0,-1 1 0,0 0 0,0 0 0,0-1 0,0 1 0,0 0 0,-1-1 0,-1 3 0,2-4 0,1 0 0,-1-1 0,0 1 0,1 0 0,-1 0 0,0 0 0,1-1 0,-1 1 0,1 0 0,-1-1 0,1 1 0,-1-1 0,1 1 0,-1 0 0,1-1 0,-1 1 0,1-1 0,0 1 0,-1-1 0,1 0 0,0 1 0,-1-1 0,1 1 0,0-1 0,0 0 0,-1 1 0,1-1 0,0 1 0,0-2 0,-15-64 0,-13-110 0,8 65 0,14 72 0,-3-16 0,-4-111 0,13 22-1365,0 123-5461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7:06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1 439 24575,'1'-11'0,"1"0"0,1 1 0,0-1 0,0 1 0,1 0 0,0 0 0,1 0 0,0 1 0,0-1 0,10-10 0,8-20 0,51-79 0,-27 45 0,-36 53 0,-9 15 0,1 0 0,-1 1 0,2-1 0,-1 0 0,0 1 0,1 0 0,0 0 0,1 0 0,-1 0 0,6-4 0,-9 9 0,1 0 0,-1 1 0,0-1 0,0 0 0,1 1 0,-1-1 0,0 0 0,0 1 0,0 0 0,0-1 0,0 1 0,1 0 0,-1-1 0,0 1 0,0 0 0,-1 0 0,1 0 0,0 0 0,0 0 0,0 0 0,-1 0 0,1 0 0,0 0 0,-1 0 0,1 2 0,17 31 0,35 127-1365,-48-146-5461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7:06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0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1:12:09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1444 470 24575,'-6'-7'0,"1"-1"0,0 1 0,1-1 0,0 0 0,-6-14 0,-9-17 0,-2 6 0,-1 1 0,-2 1 0,0 2 0,-3 0 0,0 1 0,-1 2 0,-61-43 0,64 55 0,0 2 0,-1 0 0,0 1 0,-1 2 0,0 1 0,-1 1 0,1 1 0,-39-2 0,-29 2 0,-109 7 0,67 2 0,114-3 0,1 1 0,0 1 0,0 0 0,-39 11 0,46-8 0,1 0 0,1 1 0,-1 1 0,1 0 0,0 1 0,1 0 0,-1 1 0,-12 12 0,10-8 0,1 0 0,0 2 0,1-1 0,0 2 0,1-1 0,1 2 0,-11 21 0,18-31 0,1 1 0,0 0 0,1 0 0,0 0 0,0 0 0,1 0 0,0 0 0,0 0 0,1 0 0,0 1 0,0-1 0,1 0 0,0 0 0,1 0 0,-1 0 0,2 0 0,-1 0 0,1 0 0,7 14 0,-2-9 0,-1 0 0,2 0 0,0-1 0,0 0 0,1-1 0,1 0 0,0-1 0,0 0 0,1 0 0,0-1 0,0-1 0,1 0 0,1-1 0,-1 0 0,1-1 0,20 6 0,16 12 0,-42-19 0,0-1 0,0 0 0,0 0 0,0-1 0,1 0 0,-1-1 0,1 1 0,12 0 0,51-2-1365,-51-1-5461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7:06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1 959 24575,'1'0'0,"0"-1"0,0 1 0,0-1 0,0 1 0,0-1 0,0 1 0,0-1 0,0 0 0,0 0 0,0 1 0,0-1 0,0 0 0,-1 0 0,1 0 0,0 0 0,0 0 0,-1 0 0,1 0 0,-1 0 0,1 0 0,-1 0 0,0-1 0,1-1 0,9-34 0,-8 29 0,140-473 0,-130 451 0,2 1 0,0 1 0,2 0 0,1 1 0,2 1 0,0 1 0,2 0 0,0 2 0,2 0 0,0 2 0,2 0 0,0 2 0,1 1 0,1 0 0,40-18 0,-62 34 0,0 0 0,0 0 0,1 0 0,-1 1 0,0-1 0,0 1 0,1 1 0,-1-1 0,1 1 0,-1 0 0,1 0 0,-1 1 0,0-1 0,1 1 0,-1 0 0,0 1 0,1-1 0,-1 1 0,0 0 0,0 0 0,0 1 0,-1-1 0,1 1 0,-1 0 0,1 1 0,-1-1 0,0 1 0,0 0 0,0 0 0,-1 0 0,4 5 0,1 2 0,0 1 0,-1-1 0,0 1 0,-1 1 0,0-1 0,-1 1 0,0 0 0,-1 1 0,-1-1 0,0 0 0,1 19 0,-3 273 0,-4-139 0,3-120 0,-14 349 0,7-329 0,3-20 0,-1 1 0,-3-1 0,-23 77 0,-11-8 0,-49 157 0,82-242 0,0-1 0,-2-1 0,-2 0 0,0 0 0,-33 48 0,33-57 0,1 1 0,1 0 0,0 1 0,2 0 0,0 1 0,-8 33 0,17-53 0,0 0 0,-1 0 0,1 0 0,0 0 0,-1 0 0,0 0 0,1-1 0,-1 1 0,0 0 0,0 0 0,0-1 0,0 1 0,0 0 0,-1-1 0,-1 3 0,2-4 0,1 0 0,-1-1 0,0 1 0,1 0 0,-1 0 0,0 0 0,1-1 0,-1 1 0,1 0 0,-1-1 0,1 1 0,-1-1 0,1 1 0,-1 0 0,1-1 0,-1 1 0,1-1 0,0 1 0,-1-1 0,1 0 0,0 1 0,-1-1 0,1 1 0,0-1 0,0 0 0,-1 1 0,1-1 0,0 1 0,0-2 0,-15-64 0,-13-110 0,8 65 0,14 72 0,-3-16 0,-4-111 0,13 22-1365,0 123-5461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7:06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1 439 24575,'1'-11'0,"1"0"0,1 1 0,0-1 0,0 1 0,1 0 0,0 0 0,1 0 0,0 1 0,0-1 0,10-10 0,8-20 0,51-79 0,-27 45 0,-36 53 0,-9 15 0,1 0 0,-1 1 0,2-1 0,-1 0 0,0 1 0,1 0 0,0 0 0,1 0 0,-1 0 0,6-4 0,-9 9 0,1 0 0,-1 1 0,0-1 0,0 0 0,1 1 0,-1-1 0,0 0 0,0 1 0,0 0 0,0-1 0,0 1 0,1 0 0,-1-1 0,0 1 0,0 0 0,-1 0 0,1 0 0,0 0 0,0 0 0,0 0 0,-1 0 0,1 0 0,0 0 0,-1 0 0,1 2 0,17 31 0,35 127-1365,-48-146-5461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7:06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0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7:24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1 959 24575,'1'0'0,"0"-1"0,0 1 0,0-1 0,0 1 0,0-1 0,0 1 0,0-1 0,0 0 0,0 0 0,0 1 0,0-1 0,0 0 0,-1 0 0,1 0 0,0 0 0,0 0 0,-1 0 0,1 0 0,-1 0 0,1 0 0,-1 0 0,0-1 0,1-1 0,9-34 0,-8 29 0,140-473 0,-130 451 0,2 1 0,0 1 0,2 0 0,1 1 0,2 1 0,0 1 0,2 0 0,0 2 0,2 0 0,0 2 0,2 0 0,0 2 0,1 1 0,1 0 0,40-18 0,-62 34 0,0 0 0,0 0 0,1 0 0,-1 1 0,0-1 0,0 1 0,1 1 0,-1-1 0,1 1 0,-1 0 0,1 0 0,-1 1 0,0-1 0,1 1 0,-1 0 0,0 1 0,1-1 0,-1 1 0,0 0 0,0 0 0,0 1 0,-1-1 0,1 1 0,-1 0 0,1 1 0,-1-1 0,0 1 0,0 0 0,0 0 0,-1 0 0,4 5 0,1 2 0,0 1 0,-1-1 0,0 1 0,-1 1 0,0-1 0,-1 1 0,0 0 0,-1 1 0,-1-1 0,0 0 0,1 19 0,-3 273 0,-4-139 0,3-120 0,-14 349 0,7-329 0,3-20 0,-1 1 0,-3-1 0,-23 77 0,-11-8 0,-49 157 0,82-242 0,0-1 0,-2-1 0,-2 0 0,0 0 0,-33 48 0,33-57 0,1 1 0,1 0 0,0 1 0,2 0 0,0 1 0,-8 33 0,17-53 0,0 0 0,-1 0 0,1 0 0,0 0 0,-1 0 0,0 0 0,1-1 0,-1 1 0,0 0 0,0 0 0,0-1 0,0 1 0,0 0 0,-1-1 0,-1 3 0,2-4 0,1 0 0,-1-1 0,0 1 0,1 0 0,-1 0 0,0 0 0,1-1 0,-1 1 0,1 0 0,-1-1 0,1 1 0,-1-1 0,1 1 0,-1 0 0,1-1 0,-1 1 0,1-1 0,0 1 0,-1-1 0,1 0 0,0 1 0,-1-1 0,1 1 0,0-1 0,0 0 0,-1 1 0,1-1 0,0 1 0,0-2 0,-15-64 0,-13-110 0,8 65 0,14 72 0,-3-16 0,-4-111 0,13 22-1365,0 123-5461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7:24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1 439 24575,'1'-11'0,"1"0"0,1 1 0,0-1 0,0 1 0,1 0 0,0 0 0,1 0 0,0 1 0,0-1 0,10-10 0,8-20 0,51-79 0,-27 45 0,-36 53 0,-9 15 0,1 0 0,-1 1 0,2-1 0,-1 0 0,0 1 0,1 0 0,0 0 0,1 0 0,-1 0 0,6-4 0,-9 9 0,1 0 0,-1 1 0,0-1 0,0 0 0,1 1 0,-1-1 0,0 0 0,0 1 0,0 0 0,0-1 0,0 1 0,1 0 0,-1-1 0,0 1 0,0 0 0,-1 0 0,1 0 0,0 0 0,0 0 0,0 0 0,-1 0 0,1 0 0,0 0 0,-1 0 0,1 2 0,17 31 0,35 127-1365,-48-146-5461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1:12:11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24575,'4'1'0,"0"1"0,-1 0 0,1 0 0,-1 0 0,0 1 0,0-1 0,1 1 0,-2 0 0,1 0 0,4 6 0,4 3 0,11 7 0,8 7 0,43 51 0,-71-75 0,0 1 0,0-1 0,0 1 0,-1-1 0,0 1 0,1 0 0,-1 0 0,0-1 0,0 1 0,0 0 0,-1 0 0,1 0 0,-1 0 0,0 0 0,1 0 0,-1 0 0,-1 0 0,1 0 0,0 0 0,-1 0 0,1 0 0,-1 0 0,0 0 0,0 0 0,0 0 0,-1 0 0,-1 3 0,-5 5 0,0 1 0,-1-1 0,0 0 0,-19 16 0,-1 3 0,21-21-273,-1-1 0,0 0 0,0 0 0,-16 9 0,12-9-6553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7:24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0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0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7:33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1 24575,'0'0'-8191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0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1:15:36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8:12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1 959 24575,'1'0'0,"0"-1"0,0 1 0,0-1 0,0 1 0,0-1 0,0 1 0,0-1 0,0 0 0,0 0 0,0 1 0,0-1 0,0 0 0,-1 0 0,1 0 0,0 0 0,0 0 0,-1 0 0,1 0 0,-1 0 0,1 0 0,-1 0 0,0-1 0,1-1 0,9-34 0,-8 29 0,140-473 0,-130 451 0,2 1 0,0 1 0,2 0 0,1 1 0,2 1 0,0 1 0,2 0 0,0 2 0,2 0 0,0 2 0,2 0 0,0 2 0,1 1 0,1 0 0,40-18 0,-62 34 0,0 0 0,0 0 0,1 0 0,-1 1 0,0-1 0,0 1 0,1 1 0,-1-1 0,1 1 0,-1 0 0,1 0 0,-1 1 0,0-1 0,1 1 0,-1 0 0,0 1 0,1-1 0,-1 1 0,0 0 0,0 0 0,0 1 0,-1-1 0,1 1 0,-1 0 0,1 1 0,-1-1 0,0 1 0,0 0 0,0 0 0,-1 0 0,4 5 0,1 2 0,0 1 0,-1-1 0,0 1 0,-1 1 0,0-1 0,-1 1 0,0 0 0,-1 1 0,-1-1 0,0 0 0,1 19 0,-3 273 0,-4-139 0,3-120 0,-14 349 0,7-329 0,3-20 0,-1 1 0,-3-1 0,-23 77 0,-11-8 0,-49 157 0,82-242 0,0-1 0,-2-1 0,-2 0 0,0 0 0,-33 48 0,33-57 0,1 1 0,1 0 0,0 1 0,2 0 0,0 1 0,-8 33 0,17-53 0,0 0 0,-1 0 0,1 0 0,0 0 0,-1 0 0,0 0 0,1-1 0,-1 1 0,0 0 0,0 0 0,0-1 0,0 1 0,0 0 0,-1-1 0,-1 3 0,2-4 0,1 0 0,-1-1 0,0 1 0,1 0 0,-1 0 0,0 0 0,1-1 0,-1 1 0,1 0 0,-1-1 0,1 1 0,-1-1 0,1 1 0,-1 0 0,1-1 0,-1 1 0,1-1 0,0 1 0,-1-1 0,1 0 0,0 1 0,-1-1 0,1 1 0,0-1 0,0 0 0,-1 1 0,1-1 0,0 1 0,0-2 0,-15-64 0,-13-110 0,8 65 0,14 72 0,-3-16 0,-4-111 0,13 22-1365,0 123-5461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8:12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1 439 24575,'1'-11'0,"1"0"0,1 1 0,0-1 0,0 1 0,1 0 0,0 0 0,1 0 0,0 1 0,0-1 0,10-10 0,8-20 0,51-79 0,-27 45 0,-36 53 0,-9 15 0,1 0 0,-1 1 0,2-1 0,-1 0 0,0 1 0,1 0 0,0 0 0,1 0 0,-1 0 0,6-4 0,-9 9 0,1 0 0,-1 1 0,0-1 0,0 0 0,1 1 0,-1-1 0,0 0 0,0 1 0,0 0 0,0-1 0,0 1 0,1 0 0,-1-1 0,0 1 0,0 0 0,-1 0 0,1 0 0,0 0 0,0 0 0,0 0 0,-1 0 0,1 0 0,0 0 0,-1 0 0,1 2 0,17 31 0,35 127-1365,-48-146-5461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8:12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8:17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-1 960 24575,'2'0'0,"-1"-1"0,0 1 0,0 0 0,0-1 0,0 0 0,0 1 0,0-1 0,0 0 0,0 1 0,0-1 0,-1 0 0,1 0 0,0 0 0,0 0 0,-1 0 0,1 0 0,0 0 0,-1 0 0,1 0 0,-1 0 0,1 0 0,-1 0 0,1-2 0,9-35 0,-8 30 0,139-473 0,-128 451 0,0 1 0,2 1 0,1 0 0,1 2 0,1-1 0,2 2 0,0 1 0,2 0 0,0 2 0,2 0 0,0 1 0,2 2 0,0 1 0,1 1 0,40-20 0,-62 35 0,0 0 0,0 0 0,0 0 0,0 1 0,1 0 0,-1 0 0,0 0 0,1 0 0,-1 1 0,1 0 0,-1 0 0,1 1 0,-1-1 0,0 1 0,1 0 0,-1 1 0,0-1 0,0 1 0,0 0 0,0 0 0,0 1 0,0 0 0,0 0 0,-1 0 0,0 0 0,1 0 0,-1 1 0,-1 0 0,1 0 0,0 0 0,3 5 0,1 2 0,0 1 0,-1 0 0,0 0 0,-1 0 0,0 1 0,-1-1 0,-1 1 0,0 1 0,0-1 0,-2 1 0,3 17 0,-4 274 0,-4-138 0,3-121 0,-15 349 0,9-330 0,2-19 0,-2 1 0,-1-1 0,-24 77 0,-11-8 0,-50 158 0,84-244 0,-2 0 0,-1-1 0,-1 0 0,-2 0 0,-31 48 0,32-57 0,0 1 0,2 0 0,1 1 0,0 0 0,2 1 0,-9 33 0,17-53 0,-1 0 0,1 0 0,0 0 0,-1 0 0,1 0 0,-1 0 0,0 0 0,0-1 0,0 1 0,1 0 0,-2-1 0,1 1 0,0 0 0,0-1 0,-3 3 0,4-4 0,-1 0 0,0 0 0,1-1 0,-1 1 0,1 0 0,-1 0 0,0-1 0,1 1 0,-1 0 0,1-1 0,-1 1 0,1 0 0,-1-1 0,1 1 0,-1-1 0,1 1 0,0-1 0,-1 1 0,1-1 0,0 1 0,-1-1 0,1 0 0,0 1 0,-1-1 0,1 1 0,0-1 0,0 0 0,0 1 0,0-2 0,-15-64 0,-14-110 0,10 65 0,13 73 0,-4-18 0,-3-110 0,14 22-1365,-1 124-5461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8:17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-1 439 24575,'2'-11'0,"0"0"0,0 1 0,1-1 0,1 1 0,-1 0 0,2 0 0,-1 0 0,1 1 0,1-1 0,8-10 0,10-20 0,49-79 0,-26 45 0,-36 53 0,-9 15 0,1 0 0,0 1 0,0-1 0,0 0 0,1 1 0,0 0 0,0 0 0,0 0 0,1 0 0,5-4 0,-9 9 0,0 0 0,0 1 0,1-1 0,-1 0 0,0 1 0,0-1 0,1 0 0,-1 1 0,0 0 0,0-1 0,0 1 0,0 0 0,0-1 0,0 1 0,0 0 0,0 0 0,0 0 0,0 0 0,0 0 0,-1 0 0,1 0 0,0 0 0,-1 0 0,1 0 0,0 2 0,16 31 0,36 127-1365,-47-146-5461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8:17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127 110 24575,'0'0'-8191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0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0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9:06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1 959 24575,'1'0'0,"0"-1"0,0 1 0,0-1 0,0 1 0,0-1 0,0 1 0,0-1 0,0 0 0,0 0 0,0 1 0,0-1 0,0 0 0,-1 0 0,1 0 0,0 0 0,0 0 0,-1 0 0,1 0 0,-1 0 0,1 0 0,-1 0 0,0-1 0,1-1 0,9-34 0,-8 29 0,140-473 0,-130 451 0,2 1 0,0 1 0,2 0 0,1 1 0,2 1 0,0 1 0,2 0 0,0 2 0,2 0 0,0 2 0,2 0 0,0 2 0,1 1 0,1 0 0,40-18 0,-62 34 0,0 0 0,0 0 0,1 0 0,-1 1 0,0-1 0,0 1 0,1 1 0,-1-1 0,1 1 0,-1 0 0,1 0 0,-1 1 0,0-1 0,1 1 0,-1 0 0,0 1 0,1-1 0,-1 1 0,0 0 0,0 0 0,0 1 0,-1-1 0,1 1 0,-1 0 0,1 1 0,-1-1 0,0 1 0,0 0 0,0 0 0,-1 0 0,4 5 0,1 2 0,0 1 0,-1-1 0,0 1 0,-1 1 0,0-1 0,-1 1 0,0 0 0,-1 1 0,-1-1 0,0 0 0,1 19 0,-3 273 0,-4-139 0,3-120 0,-14 349 0,7-329 0,3-20 0,-1 1 0,-3-1 0,-23 77 0,-11-8 0,-49 157 0,82-242 0,0-1 0,-2-1 0,-2 0 0,0 0 0,-33 48 0,33-57 0,1 1 0,1 0 0,0 1 0,2 0 0,0 1 0,-8 33 0,17-53 0,0 0 0,-1 0 0,1 0 0,0 0 0,-1 0 0,0 0 0,1-1 0,-1 1 0,0 0 0,0 0 0,0-1 0,0 1 0,0 0 0,-1-1 0,-1 3 0,2-4 0,1 0 0,-1-1 0,0 1 0,1 0 0,-1 0 0,0 0 0,1-1 0,-1 1 0,1 0 0,-1-1 0,1 1 0,-1-1 0,1 1 0,-1 0 0,1-1 0,-1 1 0,1-1 0,0 1 0,-1-1 0,1 0 0,0 1 0,-1-1 0,1 1 0,0-1 0,0 0 0,-1 1 0,1-1 0,0 1 0,0-2 0,-15-64 0,-13-110 0,8 65 0,14 72 0,-3-16 0,-4-111 0,13 22-1365,0 123-5461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9:06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1 439 24575,'1'-11'0,"1"0"0,1 1 0,0-1 0,0 1 0,1 0 0,0 0 0,1 0 0,0 1 0,0-1 0,10-10 0,8-20 0,51-79 0,-27 45 0,-36 53 0,-9 15 0,1 0 0,-1 1 0,2-1 0,-1 0 0,0 1 0,1 0 0,0 0 0,1 0 0,-1 0 0,6-4 0,-9 9 0,1 0 0,-1 1 0,0-1 0,0 0 0,1 1 0,-1-1 0,0 0 0,0 1 0,0 0 0,0-1 0,0 1 0,1 0 0,-1-1 0,0 1 0,0 0 0,-1 0 0,1 0 0,0 0 0,0 0 0,0 0 0,-1 0 0,1 0 0,0 0 0,-1 0 0,1 2 0,17 31 0,35 127-1365,-48-146-5461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9:06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0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9:15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1 959 24575,'1'0'0,"0"-1"0,0 1 0,0-1 0,0 1 0,0-1 0,0 1 0,0-1 0,0 0 0,0 0 0,0 1 0,0-1 0,0 0 0,-1 0 0,1 0 0,0 0 0,0 0 0,-1 0 0,1 0 0,-1 0 0,1 0 0,-1 0 0,0-1 0,1-1 0,9-34 0,-8 29 0,140-473 0,-130 451 0,2 1 0,0 1 0,2 0 0,1 1 0,2 1 0,0 1 0,2 0 0,0 2 0,2 0 0,0 2 0,2 0 0,0 2 0,1 1 0,1 0 0,40-18 0,-62 34 0,0 0 0,0 0 0,1 0 0,-1 1 0,0-1 0,0 1 0,1 1 0,-1-1 0,1 1 0,-1 0 0,1 0 0,-1 1 0,0-1 0,1 1 0,-1 0 0,0 1 0,1-1 0,-1 1 0,0 0 0,0 0 0,0 1 0,-1-1 0,1 1 0,-1 0 0,1 1 0,-1-1 0,0 1 0,0 0 0,0 0 0,-1 0 0,4 5 0,1 2 0,0 1 0,-1-1 0,0 1 0,-1 1 0,0-1 0,-1 1 0,0 0 0,-1 1 0,-1-1 0,0 0 0,1 19 0,-3 273 0,-4-139 0,3-120 0,-14 349 0,7-329 0,3-20 0,-1 1 0,-3-1 0,-23 77 0,-11-8 0,-49 157 0,82-242 0,0-1 0,-2-1 0,-2 0 0,0 0 0,-33 48 0,33-57 0,1 1 0,1 0 0,0 1 0,2 0 0,0 1 0,-8 33 0,17-53 0,0 0 0,-1 0 0,1 0 0,0 0 0,-1 0 0,0 0 0,1-1 0,-1 1 0,0 0 0,0 0 0,0-1 0,0 1 0,0 0 0,-1-1 0,-1 3 0,2-4 0,1 0 0,-1-1 0,0 1 0,1 0 0,-1 0 0,0 0 0,1-1 0,-1 1 0,1 0 0,-1-1 0,1 1 0,-1-1 0,1 1 0,-1 0 0,1-1 0,-1 1 0,1-1 0,0 1 0,-1-1 0,1 0 0,0 1 0,-1-1 0,1 1 0,0-1 0,0 0 0,-1 1 0,1-1 0,0 1 0,0-2 0,-15-64 0,-13-110 0,8 65 0,14 72 0,-3-16 0,-4-111 0,13 22-1365,0 123-5461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9:15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1 439 24575,'1'-11'0,"1"0"0,1 1 0,0-1 0,0 1 0,1 0 0,0 0 0,1 0 0,0 1 0,0-1 0,10-10 0,8-20 0,51-79 0,-27 45 0,-36 53 0,-9 15 0,1 0 0,-1 1 0,2-1 0,-1 0 0,0 1 0,1 0 0,0 0 0,1 0 0,-1 0 0,6-4 0,-9 9 0,1 0 0,-1 1 0,0-1 0,0 0 0,1 1 0,-1-1 0,0 0 0,0 1 0,0 0 0,0-1 0,0 1 0,1 0 0,-1-1 0,0 1 0,0 0 0,-1 0 0,1 0 0,0 0 0,0 0 0,0 0 0,-1 0 0,1 0 0,0 0 0,-1 0 0,1 2 0,17 31 0,35 127-1365,-48-146-5461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9:15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0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9:23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1 959 24575,'1'0'0,"0"-1"0,0 1 0,0-1 0,0 1 0,0-1 0,0 1 0,0-1 0,0 0 0,0 0 0,0 1 0,0-1 0,0 0 0,-1 0 0,1 0 0,0 0 0,0 0 0,-1 0 0,1 0 0,-1 0 0,1 0 0,-1 0 0,0-1 0,1-1 0,9-34 0,-8 29 0,140-473 0,-130 451 0,2 1 0,0 1 0,2 0 0,1 1 0,2 1 0,0 1 0,2 0 0,0 2 0,2 0 0,0 2 0,2 0 0,0 2 0,1 1 0,1 0 0,40-18 0,-62 34 0,0 0 0,0 0 0,1 0 0,-1 1 0,0-1 0,0 1 0,1 1 0,-1-1 0,1 1 0,-1 0 0,1 0 0,-1 1 0,0-1 0,1 1 0,-1 0 0,0 1 0,1-1 0,-1 1 0,0 0 0,0 0 0,0 1 0,-1-1 0,1 1 0,-1 0 0,1 1 0,-1-1 0,0 1 0,0 0 0,0 0 0,-1 0 0,4 5 0,1 2 0,0 1 0,-1-1 0,0 1 0,-1 1 0,0-1 0,-1 1 0,0 0 0,-1 1 0,-1-1 0,0 0 0,1 19 0,-3 273 0,-4-139 0,3-120 0,-14 349 0,7-329 0,3-20 0,-1 1 0,-3-1 0,-23 77 0,-11-8 0,-49 157 0,82-242 0,0-1 0,-2-1 0,-2 0 0,0 0 0,-33 48 0,33-57 0,1 1 0,1 0 0,0 1 0,2 0 0,0 1 0,-8 33 0,17-53 0,0 0 0,-1 0 0,1 0 0,0 0 0,-1 0 0,0 0 0,1-1 0,-1 1 0,0 0 0,0 0 0,0-1 0,0 1 0,0 0 0,-1-1 0,-1 3 0,2-4 0,1 0 0,-1-1 0,0 1 0,1 0 0,-1 0 0,0 0 0,1-1 0,-1 1 0,1 0 0,-1-1 0,1 1 0,-1-1 0,1 1 0,-1 0 0,1-1 0,-1 1 0,1-1 0,0 1 0,-1-1 0,1 0 0,0 1 0,-1-1 0,1 1 0,0-1 0,0 0 0,-1 1 0,1-1 0,0 1 0,0-2 0,-15-64 0,-13-110 0,8 65 0,14 72 0,-3-16 0,-4-111 0,13 22-1365,0 123-5461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9:23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1 439 24575,'1'-11'0,"1"0"0,1 1 0,0-1 0,0 1 0,1 0 0,0 0 0,1 0 0,0 1 0,0-1 0,10-10 0,8-20 0,51-79 0,-27 45 0,-36 53 0,-9 15 0,1 0 0,-1 1 0,2-1 0,-1 0 0,0 1 0,1 0 0,0 0 0,1 0 0,-1 0 0,6-4 0,-9 9 0,1 0 0,-1 1 0,0-1 0,0 0 0,1 1 0,-1-1 0,0 0 0,0 1 0,0 0 0,0-1 0,0 1 0,1 0 0,-1-1 0,0 1 0,0 0 0,-1 0 0,1 0 0,0 0 0,0 0 0,0 0 0,-1 0 0,1 0 0,0 0 0,-1 0 0,1 2 0,17 31 0,35 127-1365,-48-146-5461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9:23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0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9:30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1 959 24575,'1'0'0,"0"-1"0,0 1 0,0-1 0,0 1 0,0-1 0,0 1 0,0-1 0,0 0 0,0 0 0,0 1 0,0-1 0,0 0 0,-1 0 0,1 0 0,0 0 0,0 0 0,-1 0 0,1 0 0,-1 0 0,1 0 0,-1 0 0,0-1 0,1-1 0,9-34 0,-8 29 0,140-473 0,-130 451 0,2 1 0,0 1 0,2 0 0,1 1 0,2 1 0,0 1 0,2 0 0,0 2 0,2 0 0,0 2 0,2 0 0,0 2 0,1 1 0,1 0 0,40-18 0,-62 34 0,0 0 0,0 0 0,1 0 0,-1 1 0,0-1 0,0 1 0,1 1 0,-1-1 0,1 1 0,-1 0 0,1 0 0,-1 1 0,0-1 0,1 1 0,-1 0 0,0 1 0,1-1 0,-1 1 0,0 0 0,0 0 0,0 1 0,-1-1 0,1 1 0,-1 0 0,1 1 0,-1-1 0,0 1 0,0 0 0,0 0 0,-1 0 0,4 5 0,1 2 0,0 1 0,-1-1 0,0 1 0,-1 1 0,0-1 0,-1 1 0,0 0 0,-1 1 0,-1-1 0,0 0 0,1 19 0,-3 273 0,-4-139 0,3-120 0,-14 349 0,7-329 0,3-20 0,-1 1 0,-3-1 0,-23 77 0,-11-8 0,-49 157 0,82-242 0,0-1 0,-2-1 0,-2 0 0,0 0 0,-33 48 0,33-57 0,1 1 0,1 0 0,0 1 0,2 0 0,0 1 0,-8 33 0,17-53 0,0 0 0,-1 0 0,1 0 0,0 0 0,-1 0 0,0 0 0,1-1 0,-1 1 0,0 0 0,0 0 0,0-1 0,0 1 0,0 0 0,-1-1 0,-1 3 0,2-4 0,1 0 0,-1-1 0,0 1 0,1 0 0,-1 0 0,0 0 0,1-1 0,-1 1 0,1 0 0,-1-1 0,1 1 0,-1-1 0,1 1 0,-1 0 0,1-1 0,-1 1 0,1-1 0,0 1 0,-1-1 0,1 0 0,0 1 0,-1-1 0,1 1 0,0-1 0,0 0 0,-1 1 0,1-1 0,0 1 0,0-2 0,-15-64 0,-13-110 0,8 65 0,14 72 0,-3-16 0,-4-111 0,13 22-1365,0 123-5461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9:30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1 439 24575,'1'-11'0,"1"0"0,1 1 0,0-1 0,0 1 0,1 0 0,0 0 0,1 0 0,0 1 0,0-1 0,10-10 0,8-20 0,51-79 0,-27 45 0,-36 53 0,-9 15 0,1 0 0,-1 1 0,2-1 0,-1 0 0,0 1 0,1 0 0,0 0 0,1 0 0,-1 0 0,6-4 0,-9 9 0,1 0 0,-1 1 0,0-1 0,0 0 0,1 1 0,-1-1 0,0 0 0,0 1 0,0 0 0,0-1 0,0 1 0,1 0 0,-1-1 0,0 1 0,0 0 0,-1 0 0,1 0 0,0 0 0,0 0 0,0 0 0,-1 0 0,1 0 0,0 0 0,-1 0 0,1 2 0,17 31 0,35 127-1365,-48-146-5461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9:30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0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07:30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07:30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24575,'1'33'0,"10"52"0,1 15 0,-2-22 0,-7-63 0,-1 0 0,0 1 0,0-1 0,-2 0 0,-1 21 0,0-30 0,0-1 0,-1 0 0,0 0 0,1 0 0,-1 0 0,-1 0 0,1 0 0,-1-1 0,0 1 0,0-1 0,0 1 0,-1-1 0,1 0 0,-1 0 0,0-1 0,0 1 0,0-1 0,-1 0 0,-7 4 0,-9 3-151,0-2-1,-1 0 0,0-1 0,0-1 1,-1-1-1,1-1 0,-1-1 1,-42 0-1,45-3-6674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0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07:30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0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0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07:16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2234 1112 24575,'87'-5'0,"-1"-3"0,-1-4 0,84-23 0,-163 34 0,-1 0 0,1-1 0,-1 1 0,0-1 0,0 0 0,0-1 0,0 1 0,0-1 0,0 0 0,0 0 0,-1 0 0,5-5 0,-7 5 0,0 0 0,0 0 0,0 0 0,-1 0 0,1-1 0,-1 1 0,0-1 0,1 1 0,-2 0 0,1-1 0,0 0 0,-1 1 0,0-1 0,0 1 0,0-1 0,0 0 0,0 1 0,-1-1 0,-1-5 0,-3-13 0,-1 0 0,-1 1 0,-1-1 0,-1 1 0,-1 1 0,-16-27 0,-4 2 0,-53-63 0,51 72 0,-2 3 0,-1 0 0,-1 3 0,-2 0 0,-1 3 0,-1 1 0,-45-20 0,-311-118 0,278 120 0,65 24 0,-49-19 0,-126-31 0,179 62 0,0 3 0,0 2 0,-1 2 0,-54 6 0,-15-1 0,88-4 0,-40-2 0,0 4 0,0 3 0,-133 27 0,157-20 0,0 2 0,1 2 0,1 2 0,-54 30 0,77-36 0,0 2 0,1 0 0,-25 22 0,41-31 0,-1 0 0,1 1 0,0-1 0,1 1 0,-1 0 0,1 0 0,0 1 0,1-1 0,-1 1 0,1 0 0,1 0 0,-1 0 0,1 0 0,1 0 0,-3 14 0,3-5 0,1-1 0,0 1 0,1 0 0,4 19 0,-4-28 0,1 1 0,1-1 0,-1-1 0,1 1 0,0 0 0,1-1 0,0 1 0,0-1 0,0 0 0,0-1 0,8 8 0,9 11 0,-18-20 0,0 1 0,1-1 0,0 0 0,0 0 0,0 0 0,0-1 0,0 0 0,1 1 0,-1-1 0,1-1 0,0 1 0,0-1 0,0 0 0,9 3 0,83 14 0,0-4 0,178 4 0,-259-18 0,-1 0 0,1 1 0,-1 1 0,0 0 0,0 1 0,-1 1 0,21 8 0,-29-10 0,91 26 88,-63-20-814,51 21-1,-70-23-6099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07:17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24575,'1'33'0,"10"52"0,1 15 0,-2-22 0,-7-63 0,-1 0 0,0 1 0,0-1 0,-2 0 0,-1 21 0,0-30 0,0-1 0,-1 0 0,0 0 0,1 0 0,-1 0 0,-1 0 0,1 0 0,-1-1 0,0 1 0,0-1 0,0 1 0,-1-1 0,1 0 0,-1 0 0,0-1 0,0 1 0,0-1 0,-1 0 0,-7 4 0,-9 3-151,0-2-1,-1 0 0,0-1 0,0-1 1,-1-1-1,1-1 0,-1-1 1,-42 0-1,45-3-6674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07:30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07:30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2234 1112 24575,'87'-5'0,"-1"-3"0,-1-4 0,84-23 0,-163 34 0,-1 0 0,1-1 0,-1 1 0,0-1 0,0 0 0,0-1 0,0 1 0,0-1 0,0 0 0,0 0 0,-1 0 0,5-5 0,-7 5 0,0 0 0,0 0 0,0 0 0,-1 0 0,1-1 0,-1 1 0,0-1 0,1 1 0,-2 0 0,1-1 0,0 0 0,-1 1 0,0-1 0,0 1 0,0-1 0,0 0 0,0 1 0,-1-1 0,-1-5 0,-3-13 0,-1 0 0,-1 1 0,-1-1 0,-1 1 0,-1 1 0,-16-27 0,-4 2 0,-53-63 0,51 72 0,-2 3 0,-1 0 0,-1 3 0,-2 0 0,-1 3 0,-1 1 0,-45-20 0,-311-118 0,278 120 0,65 24 0,-49-19 0,-126-31 0,179 62 0,0 3 0,0 2 0,-1 2 0,-54 6 0,-15-1 0,88-4 0,-40-2 0,0 4 0,0 3 0,-133 27 0,157-20 0,0 2 0,1 2 0,1 2 0,-54 30 0,77-36 0,0 2 0,1 0 0,-25 22 0,41-31 0,-1 0 0,1 1 0,0-1 0,1 1 0,-1 0 0,1 0 0,0 1 0,1-1 0,-1 1 0,1 0 0,1 0 0,-1 0 0,1 0 0,1 0 0,-3 14 0,3-5 0,1-1 0,0 1 0,1 0 0,4 19 0,-4-28 0,1 1 0,1-1 0,-1-1 0,1 1 0,0 0 0,1-1 0,0 1 0,0-1 0,0 0 0,0-1 0,8 8 0,9 11 0,-18-20 0,0 1 0,1-1 0,0 0 0,0 0 0,0 0 0,0-1 0,0 0 0,1 1 0,-1-1 0,1-1 0,0 1 0,0-1 0,0 0 0,9 3 0,83 14 0,0-4 0,178 4 0,-259-18 0,-1 0 0,1 1 0,-1 1 0,0 0 0,0 1 0,-1 1 0,21 8 0,-29-10 0,91 26 88,-63-20-814,51 21-1,-70-23-6099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07:30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24575,'1'33'0,"10"52"0,1 15 0,-2-22 0,-7-63 0,-1 0 0,0 1 0,0-1 0,-2 0 0,-1 21 0,0-30 0,0-1 0,-1 0 0,0 0 0,1 0 0,-1 0 0,-1 0 0,1 0 0,-1-1 0,0 1 0,0-1 0,0 1 0,-1-1 0,1 0 0,-1 0 0,0-1 0,0 1 0,0-1 0,-1 0 0,-7 4 0,-9 3-151,0-2-1,-1 0 0,0-1 0,0-1 1,-1-1-1,1-1 0,-1-1 1,-42 0-1,45-3-6674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0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2/11/2024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2/11/2024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2/11/2024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2/11/2024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2/11/2024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2/11/2024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2/11/2024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2/11/2024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2/11/2024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2/11/2024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2/11/2024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2/11/2024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2/11/2024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2/11/2024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2/11/2024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.xml"/><Relationship Id="rId5" Type="http://schemas.openxmlformats.org/officeDocument/2006/relationships/image" Target="../media/image8.png"/><Relationship Id="rId4" Type="http://schemas.openxmlformats.org/officeDocument/2006/relationships/customXml" Target="../ink/ink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tmp"/><Relationship Id="rId7" Type="http://schemas.openxmlformats.org/officeDocument/2006/relationships/customXml" Target="../ink/ink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4" Type="http://schemas.openxmlformats.org/officeDocument/2006/relationships/customXml" Target="../ink/ink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3" Type="http://schemas.openxmlformats.org/officeDocument/2006/relationships/customXml" Target="../ink/ink6.xml"/><Relationship Id="rId7" Type="http://schemas.openxmlformats.org/officeDocument/2006/relationships/customXml" Target="../ink/ink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9" Type="http://schemas.openxmlformats.org/officeDocument/2006/relationships/hyperlink" Target="https://www.geogebra.org/m/m2p2kdmp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mp"/><Relationship Id="rId3" Type="http://schemas.openxmlformats.org/officeDocument/2006/relationships/customXml" Target="../ink/ink9.xml"/><Relationship Id="rId7" Type="http://schemas.openxmlformats.org/officeDocument/2006/relationships/hyperlink" Target="https://www.geogebra.org/m/m2p2kdmp" TargetMode="External"/><Relationship Id="rId12" Type="http://schemas.openxmlformats.org/officeDocument/2006/relationships/customXml" Target="../ink/ink1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1.xml"/><Relationship Id="rId11" Type="http://schemas.openxmlformats.org/officeDocument/2006/relationships/image" Target="../media/image19.png"/><Relationship Id="rId5" Type="http://schemas.openxmlformats.org/officeDocument/2006/relationships/customXml" Target="../ink/ink10.xml"/><Relationship Id="rId10" Type="http://schemas.openxmlformats.org/officeDocument/2006/relationships/customXml" Target="../ink/ink12.xml"/><Relationship Id="rId4" Type="http://schemas.openxmlformats.org/officeDocument/2006/relationships/image" Target="../media/image16.png"/><Relationship Id="rId9" Type="http://schemas.openxmlformats.org/officeDocument/2006/relationships/image" Target="../media/image6.tm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mp"/><Relationship Id="rId13" Type="http://schemas.openxmlformats.org/officeDocument/2006/relationships/customXml" Target="../ink/ink18.xml"/><Relationship Id="rId18" Type="http://schemas.openxmlformats.org/officeDocument/2006/relationships/customXml" Target="../ink/ink22.xml"/><Relationship Id="rId3" Type="http://schemas.openxmlformats.org/officeDocument/2006/relationships/customXml" Target="../ink/ink14.xml"/><Relationship Id="rId7" Type="http://schemas.openxmlformats.org/officeDocument/2006/relationships/hyperlink" Target="https://www.geogebra.org/m/m2p2kdmp" TargetMode="External"/><Relationship Id="rId12" Type="http://schemas.openxmlformats.org/officeDocument/2006/relationships/image" Target="../media/image21.png"/><Relationship Id="rId17" Type="http://schemas.openxmlformats.org/officeDocument/2006/relationships/customXml" Target="../ink/ink21.xml"/><Relationship Id="rId2" Type="http://schemas.openxmlformats.org/officeDocument/2006/relationships/image" Target="../media/image7.png"/><Relationship Id="rId16" Type="http://schemas.openxmlformats.org/officeDocument/2006/relationships/customXml" Target="../ink/ink2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6.xml"/><Relationship Id="rId11" Type="http://schemas.openxmlformats.org/officeDocument/2006/relationships/customXml" Target="../ink/ink17.xml"/><Relationship Id="rId5" Type="http://schemas.openxmlformats.org/officeDocument/2006/relationships/customXml" Target="../ink/ink15.xml"/><Relationship Id="rId15" Type="http://schemas.openxmlformats.org/officeDocument/2006/relationships/customXml" Target="../ink/ink19.xml"/><Relationship Id="rId10" Type="http://schemas.openxmlformats.org/officeDocument/2006/relationships/image" Target="../media/image6.tmp"/><Relationship Id="rId4" Type="http://schemas.openxmlformats.org/officeDocument/2006/relationships/image" Target="../media/image16.png"/><Relationship Id="rId9" Type="http://schemas.openxmlformats.org/officeDocument/2006/relationships/image" Target="../media/image7.tmp"/><Relationship Id="rId1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mp"/><Relationship Id="rId13" Type="http://schemas.openxmlformats.org/officeDocument/2006/relationships/image" Target="../media/image19.png"/><Relationship Id="rId3" Type="http://schemas.openxmlformats.org/officeDocument/2006/relationships/customXml" Target="../ink/ink23.xml"/><Relationship Id="rId7" Type="http://schemas.openxmlformats.org/officeDocument/2006/relationships/hyperlink" Target="https://www.geogebra.org/m/m2p2kdmp" TargetMode="External"/><Relationship Id="rId12" Type="http://schemas.openxmlformats.org/officeDocument/2006/relationships/customXml" Target="../ink/ink2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5.xml"/><Relationship Id="rId11" Type="http://schemas.openxmlformats.org/officeDocument/2006/relationships/image" Target="../media/image21.png"/><Relationship Id="rId5" Type="http://schemas.openxmlformats.org/officeDocument/2006/relationships/customXml" Target="../ink/ink24.xml"/><Relationship Id="rId10" Type="http://schemas.openxmlformats.org/officeDocument/2006/relationships/customXml" Target="../ink/ink26.xml"/><Relationship Id="rId4" Type="http://schemas.openxmlformats.org/officeDocument/2006/relationships/image" Target="../media/image16.png"/><Relationship Id="rId9" Type="http://schemas.openxmlformats.org/officeDocument/2006/relationships/image" Target="../media/image6.tmp"/><Relationship Id="rId14" Type="http://schemas.openxmlformats.org/officeDocument/2006/relationships/customXml" Target="../ink/ink2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mp"/><Relationship Id="rId13" Type="http://schemas.openxmlformats.org/officeDocument/2006/relationships/image" Target="../media/image23.png"/><Relationship Id="rId3" Type="http://schemas.openxmlformats.org/officeDocument/2006/relationships/customXml" Target="../ink/ink29.xml"/><Relationship Id="rId7" Type="http://schemas.openxmlformats.org/officeDocument/2006/relationships/hyperlink" Target="https://www.geogebra.org/m/m2p2kdmp" TargetMode="External"/><Relationship Id="rId12" Type="http://schemas.openxmlformats.org/officeDocument/2006/relationships/customXml" Target="../ink/ink3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1.xml"/><Relationship Id="rId11" Type="http://schemas.openxmlformats.org/officeDocument/2006/relationships/image" Target="../media/image22.png"/><Relationship Id="rId5" Type="http://schemas.openxmlformats.org/officeDocument/2006/relationships/customXml" Target="../ink/ink30.xml"/><Relationship Id="rId10" Type="http://schemas.openxmlformats.org/officeDocument/2006/relationships/customXml" Target="../ink/ink32.xml"/><Relationship Id="rId4" Type="http://schemas.openxmlformats.org/officeDocument/2006/relationships/image" Target="../media/image16.png"/><Relationship Id="rId9" Type="http://schemas.openxmlformats.org/officeDocument/2006/relationships/image" Target="../media/image6.tmp"/><Relationship Id="rId14" Type="http://schemas.openxmlformats.org/officeDocument/2006/relationships/customXml" Target="../ink/ink3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mp"/><Relationship Id="rId13" Type="http://schemas.openxmlformats.org/officeDocument/2006/relationships/customXml" Target="../ink/ink39.xml"/><Relationship Id="rId3" Type="http://schemas.openxmlformats.org/officeDocument/2006/relationships/customXml" Target="../ink/ink35.xml"/><Relationship Id="rId7" Type="http://schemas.openxmlformats.org/officeDocument/2006/relationships/hyperlink" Target="https://www.geogebra.org/m/m2p2kdmp" TargetMode="External"/><Relationship Id="rId12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7.xml"/><Relationship Id="rId11" Type="http://schemas.openxmlformats.org/officeDocument/2006/relationships/customXml" Target="../ink/ink38.xml"/><Relationship Id="rId5" Type="http://schemas.openxmlformats.org/officeDocument/2006/relationships/customXml" Target="../ink/ink36.xml"/><Relationship Id="rId15" Type="http://schemas.openxmlformats.org/officeDocument/2006/relationships/customXml" Target="../ink/ink40.xml"/><Relationship Id="rId10" Type="http://schemas.openxmlformats.org/officeDocument/2006/relationships/hyperlink" Target="https://www.math.purdue.edu/~fernan87/assets/docs/24_SP/SP24_MA16020_L15_Notes.pdf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6.tmp"/><Relationship Id="rId1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43.xml"/><Relationship Id="rId3" Type="http://schemas.openxmlformats.org/officeDocument/2006/relationships/customXml" Target="../ink/ink41.xml"/><Relationship Id="rId7" Type="http://schemas.openxmlformats.org/officeDocument/2006/relationships/customXml" Target="../ink/ink4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0.png"/><Relationship Id="rId9" Type="http://schemas.openxmlformats.org/officeDocument/2006/relationships/hyperlink" Target="https://www.geogebra.org/m/jfta4b52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mp"/><Relationship Id="rId3" Type="http://schemas.openxmlformats.org/officeDocument/2006/relationships/customXml" Target="../ink/ink44.xml"/><Relationship Id="rId7" Type="http://schemas.openxmlformats.org/officeDocument/2006/relationships/hyperlink" Target="https://www.geogebra.org/m/jfta4b52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6.xml"/><Relationship Id="rId5" Type="http://schemas.openxmlformats.org/officeDocument/2006/relationships/customXml" Target="../ink/ink45.xml"/><Relationship Id="rId4" Type="http://schemas.openxmlformats.org/officeDocument/2006/relationships/image" Target="../media/image16.png"/><Relationship Id="rId9" Type="http://schemas.openxmlformats.org/officeDocument/2006/relationships/customXml" Target="../ink/ink4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mp"/><Relationship Id="rId13" Type="http://schemas.openxmlformats.org/officeDocument/2006/relationships/image" Target="../media/image19.png"/><Relationship Id="rId18" Type="http://schemas.openxmlformats.org/officeDocument/2006/relationships/image" Target="../media/image29.png"/><Relationship Id="rId3" Type="http://schemas.openxmlformats.org/officeDocument/2006/relationships/customXml" Target="../ink/ink48.xml"/><Relationship Id="rId7" Type="http://schemas.openxmlformats.org/officeDocument/2006/relationships/hyperlink" Target="https://www.geogebra.org/m/jfta4b52" TargetMode="External"/><Relationship Id="rId12" Type="http://schemas.openxmlformats.org/officeDocument/2006/relationships/customXml" Target="../ink/ink52.xml"/><Relationship Id="rId17" Type="http://schemas.openxmlformats.org/officeDocument/2006/relationships/customXml" Target="../ink/ink55.xml"/><Relationship Id="rId2" Type="http://schemas.openxmlformats.org/officeDocument/2006/relationships/image" Target="../media/image24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0.xml"/><Relationship Id="rId11" Type="http://schemas.openxmlformats.org/officeDocument/2006/relationships/image" Target="../media/image21.png"/><Relationship Id="rId5" Type="http://schemas.openxmlformats.org/officeDocument/2006/relationships/customXml" Target="../ink/ink49.xml"/><Relationship Id="rId15" Type="http://schemas.openxmlformats.org/officeDocument/2006/relationships/customXml" Target="../ink/ink54.xml"/><Relationship Id="rId10" Type="http://schemas.openxmlformats.org/officeDocument/2006/relationships/customXml" Target="../ink/ink51.xml"/><Relationship Id="rId19" Type="http://schemas.openxmlformats.org/officeDocument/2006/relationships/customXml" Target="../ink/ink56.xml"/><Relationship Id="rId4" Type="http://schemas.openxmlformats.org/officeDocument/2006/relationships/image" Target="../media/image16.png"/><Relationship Id="rId9" Type="http://schemas.openxmlformats.org/officeDocument/2006/relationships/image" Target="../media/image9.tmp"/><Relationship Id="rId14" Type="http://schemas.openxmlformats.org/officeDocument/2006/relationships/customXml" Target="../ink/ink5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mp"/><Relationship Id="rId13" Type="http://schemas.openxmlformats.org/officeDocument/2006/relationships/customXml" Target="../ink/ink62.xml"/><Relationship Id="rId3" Type="http://schemas.openxmlformats.org/officeDocument/2006/relationships/customXml" Target="../ink/ink57.xml"/><Relationship Id="rId7" Type="http://schemas.openxmlformats.org/officeDocument/2006/relationships/hyperlink" Target="https://www.geogebra.org/m/jfta4b52" TargetMode="External"/><Relationship Id="rId12" Type="http://schemas.openxmlformats.org/officeDocument/2006/relationships/image" Target="../media/image1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9.xml"/><Relationship Id="rId11" Type="http://schemas.openxmlformats.org/officeDocument/2006/relationships/customXml" Target="../ink/ink61.xml"/><Relationship Id="rId5" Type="http://schemas.openxmlformats.org/officeDocument/2006/relationships/customXml" Target="../ink/ink58.xml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customXml" Target="../ink/ink6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mp"/><Relationship Id="rId13" Type="http://schemas.openxmlformats.org/officeDocument/2006/relationships/customXml" Target="../ink/ink68.xml"/><Relationship Id="rId3" Type="http://schemas.openxmlformats.org/officeDocument/2006/relationships/customXml" Target="../ink/ink63.xml"/><Relationship Id="rId7" Type="http://schemas.openxmlformats.org/officeDocument/2006/relationships/hyperlink" Target="https://www.geogebra.org/m/jfta4b52" TargetMode="External"/><Relationship Id="rId12" Type="http://schemas.openxmlformats.org/officeDocument/2006/relationships/image" Target="../media/image1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5.xml"/><Relationship Id="rId11" Type="http://schemas.openxmlformats.org/officeDocument/2006/relationships/customXml" Target="../ink/ink67.xml"/><Relationship Id="rId5" Type="http://schemas.openxmlformats.org/officeDocument/2006/relationships/customXml" Target="../ink/ink64.xml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customXml" Target="../ink/ink6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mp"/><Relationship Id="rId13" Type="http://schemas.openxmlformats.org/officeDocument/2006/relationships/customXml" Target="../ink/ink74.xml"/><Relationship Id="rId3" Type="http://schemas.openxmlformats.org/officeDocument/2006/relationships/customXml" Target="../ink/ink69.xml"/><Relationship Id="rId7" Type="http://schemas.openxmlformats.org/officeDocument/2006/relationships/hyperlink" Target="https://www.geogebra.org/m/jfta4b52" TargetMode="External"/><Relationship Id="rId12" Type="http://schemas.openxmlformats.org/officeDocument/2006/relationships/image" Target="../media/image1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1.xml"/><Relationship Id="rId11" Type="http://schemas.openxmlformats.org/officeDocument/2006/relationships/customXml" Target="../ink/ink73.xml"/><Relationship Id="rId5" Type="http://schemas.openxmlformats.org/officeDocument/2006/relationships/customXml" Target="../ink/ink70.xml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customXml" Target="../ink/ink7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mp"/><Relationship Id="rId13" Type="http://schemas.openxmlformats.org/officeDocument/2006/relationships/image" Target="../media/image19.png"/><Relationship Id="rId3" Type="http://schemas.openxmlformats.org/officeDocument/2006/relationships/customXml" Target="../ink/ink75.xml"/><Relationship Id="rId7" Type="http://schemas.openxmlformats.org/officeDocument/2006/relationships/hyperlink" Target="https://www.geogebra.org/m/jfta4b52" TargetMode="External"/><Relationship Id="rId12" Type="http://schemas.openxmlformats.org/officeDocument/2006/relationships/customXml" Target="../ink/ink79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7.xml"/><Relationship Id="rId11" Type="http://schemas.openxmlformats.org/officeDocument/2006/relationships/image" Target="../media/image21.png"/><Relationship Id="rId5" Type="http://schemas.openxmlformats.org/officeDocument/2006/relationships/customXml" Target="../ink/ink76.xml"/><Relationship Id="rId15" Type="http://schemas.openxmlformats.org/officeDocument/2006/relationships/hyperlink" Target="https://www.math.purdue.edu/~fernan87/assets/docs/24_SP/SP24_MA16020_L15_Notes.pdf" TargetMode="External"/><Relationship Id="rId4" Type="http://schemas.openxmlformats.org/officeDocument/2006/relationships/image" Target="../media/image16.png"/><Relationship Id="rId9" Type="http://schemas.openxmlformats.org/officeDocument/2006/relationships/customXml" Target="../ink/ink78.xml"/><Relationship Id="rId14" Type="http://schemas.openxmlformats.org/officeDocument/2006/relationships/customXml" Target="../ink/ink8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eogebra.org/m/znzmhqq7" TargetMode="External"/><Relationship Id="rId3" Type="http://schemas.openxmlformats.org/officeDocument/2006/relationships/customXml" Target="../ink/ink81.xml"/><Relationship Id="rId7" Type="http://schemas.openxmlformats.org/officeDocument/2006/relationships/customXml" Target="../ink/ink83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31.png"/><Relationship Id="rId5" Type="http://schemas.openxmlformats.org/officeDocument/2006/relationships/customXml" Target="../ink/ink82.xml"/><Relationship Id="rId10" Type="http://schemas.openxmlformats.org/officeDocument/2006/relationships/customXml" Target="../ink/ink85.xml"/><Relationship Id="rId4" Type="http://schemas.openxmlformats.org/officeDocument/2006/relationships/image" Target="../media/image160.png"/><Relationship Id="rId9" Type="http://schemas.openxmlformats.org/officeDocument/2006/relationships/customXml" Target="../ink/ink8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mp"/><Relationship Id="rId3" Type="http://schemas.openxmlformats.org/officeDocument/2006/relationships/customXml" Target="../ink/ink86.xml"/><Relationship Id="rId7" Type="http://schemas.openxmlformats.org/officeDocument/2006/relationships/hyperlink" Target="https://www.geogebra.org/m/znzmhqq7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8.xml"/><Relationship Id="rId5" Type="http://schemas.openxmlformats.org/officeDocument/2006/relationships/customXml" Target="../ink/ink87.xml"/><Relationship Id="rId4" Type="http://schemas.openxmlformats.org/officeDocument/2006/relationships/image" Target="../media/image16.png"/><Relationship Id="rId9" Type="http://schemas.openxmlformats.org/officeDocument/2006/relationships/customXml" Target="../ink/ink89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mp"/><Relationship Id="rId13" Type="http://schemas.openxmlformats.org/officeDocument/2006/relationships/image" Target="../media/image31.png"/><Relationship Id="rId3" Type="http://schemas.openxmlformats.org/officeDocument/2006/relationships/customXml" Target="../ink/ink90.xml"/><Relationship Id="rId7" Type="http://schemas.openxmlformats.org/officeDocument/2006/relationships/hyperlink" Target="https://www.geogebra.org/m/znzmhqq7" TargetMode="External"/><Relationship Id="rId12" Type="http://schemas.openxmlformats.org/officeDocument/2006/relationships/customXml" Target="../ink/ink94.xml"/><Relationship Id="rId2" Type="http://schemas.openxmlformats.org/officeDocument/2006/relationships/image" Target="../media/image30.png"/><Relationship Id="rId16" Type="http://schemas.openxmlformats.org/officeDocument/2006/relationships/customXml" Target="../ink/ink9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92.xml"/><Relationship Id="rId11" Type="http://schemas.openxmlformats.org/officeDocument/2006/relationships/image" Target="../media/image35.png"/><Relationship Id="rId5" Type="http://schemas.openxmlformats.org/officeDocument/2006/relationships/customXml" Target="../ink/ink91.xml"/><Relationship Id="rId15" Type="http://schemas.openxmlformats.org/officeDocument/2006/relationships/customXml" Target="../ink/ink96.xml"/><Relationship Id="rId10" Type="http://schemas.openxmlformats.org/officeDocument/2006/relationships/customXml" Target="../ink/ink93.xml"/><Relationship Id="rId4" Type="http://schemas.openxmlformats.org/officeDocument/2006/relationships/image" Target="../media/image16.png"/><Relationship Id="rId9" Type="http://schemas.openxmlformats.org/officeDocument/2006/relationships/image" Target="../media/image10.tmp"/><Relationship Id="rId14" Type="http://schemas.openxmlformats.org/officeDocument/2006/relationships/customXml" Target="../ink/ink9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mp"/><Relationship Id="rId13" Type="http://schemas.openxmlformats.org/officeDocument/2006/relationships/customXml" Target="../ink/ink103.xml"/><Relationship Id="rId3" Type="http://schemas.openxmlformats.org/officeDocument/2006/relationships/customXml" Target="../ink/ink98.xml"/><Relationship Id="rId7" Type="http://schemas.openxmlformats.org/officeDocument/2006/relationships/hyperlink" Target="https://www.geogebra.org/m/znzmhqq7" TargetMode="External"/><Relationship Id="rId12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00.xml"/><Relationship Id="rId11" Type="http://schemas.openxmlformats.org/officeDocument/2006/relationships/customXml" Target="../ink/ink102.xml"/><Relationship Id="rId5" Type="http://schemas.openxmlformats.org/officeDocument/2006/relationships/customXml" Target="../ink/ink99.xml"/><Relationship Id="rId10" Type="http://schemas.openxmlformats.org/officeDocument/2006/relationships/image" Target="../media/image35.png"/><Relationship Id="rId4" Type="http://schemas.openxmlformats.org/officeDocument/2006/relationships/image" Target="../media/image16.png"/><Relationship Id="rId9" Type="http://schemas.openxmlformats.org/officeDocument/2006/relationships/customXml" Target="../ink/ink101.xml"/><Relationship Id="rId14" Type="http://schemas.openxmlformats.org/officeDocument/2006/relationships/customXml" Target="../ink/ink10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mp"/><Relationship Id="rId13" Type="http://schemas.openxmlformats.org/officeDocument/2006/relationships/customXml" Target="../ink/ink110.xml"/><Relationship Id="rId3" Type="http://schemas.openxmlformats.org/officeDocument/2006/relationships/customXml" Target="../ink/ink105.xml"/><Relationship Id="rId7" Type="http://schemas.openxmlformats.org/officeDocument/2006/relationships/hyperlink" Target="https://www.geogebra.org/m/znzmhqq7" TargetMode="External"/><Relationship Id="rId12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07.xml"/><Relationship Id="rId11" Type="http://schemas.openxmlformats.org/officeDocument/2006/relationships/customXml" Target="../ink/ink109.xml"/><Relationship Id="rId5" Type="http://schemas.openxmlformats.org/officeDocument/2006/relationships/customXml" Target="../ink/ink106.xml"/><Relationship Id="rId10" Type="http://schemas.openxmlformats.org/officeDocument/2006/relationships/image" Target="../media/image35.png"/><Relationship Id="rId4" Type="http://schemas.openxmlformats.org/officeDocument/2006/relationships/image" Target="../media/image16.png"/><Relationship Id="rId9" Type="http://schemas.openxmlformats.org/officeDocument/2006/relationships/customXml" Target="../ink/ink108.xml"/><Relationship Id="rId14" Type="http://schemas.openxmlformats.org/officeDocument/2006/relationships/customXml" Target="../ink/ink11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mp"/><Relationship Id="rId13" Type="http://schemas.openxmlformats.org/officeDocument/2006/relationships/customXml" Target="../ink/ink117.xml"/><Relationship Id="rId3" Type="http://schemas.openxmlformats.org/officeDocument/2006/relationships/customXml" Target="../ink/ink112.xml"/><Relationship Id="rId7" Type="http://schemas.openxmlformats.org/officeDocument/2006/relationships/hyperlink" Target="https://www.geogebra.org/m/znzmhqq7" TargetMode="External"/><Relationship Id="rId12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14.xml"/><Relationship Id="rId11" Type="http://schemas.openxmlformats.org/officeDocument/2006/relationships/customXml" Target="../ink/ink116.xml"/><Relationship Id="rId5" Type="http://schemas.openxmlformats.org/officeDocument/2006/relationships/customXml" Target="../ink/ink113.xml"/><Relationship Id="rId10" Type="http://schemas.openxmlformats.org/officeDocument/2006/relationships/image" Target="../media/image35.png"/><Relationship Id="rId4" Type="http://schemas.openxmlformats.org/officeDocument/2006/relationships/image" Target="../media/image16.png"/><Relationship Id="rId9" Type="http://schemas.openxmlformats.org/officeDocument/2006/relationships/customXml" Target="../ink/ink115.xml"/><Relationship Id="rId14" Type="http://schemas.openxmlformats.org/officeDocument/2006/relationships/customXml" Target="../ink/ink118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mp"/><Relationship Id="rId13" Type="http://schemas.openxmlformats.org/officeDocument/2006/relationships/customXml" Target="../ink/ink124.xml"/><Relationship Id="rId3" Type="http://schemas.openxmlformats.org/officeDocument/2006/relationships/customXml" Target="../ink/ink119.xml"/><Relationship Id="rId7" Type="http://schemas.openxmlformats.org/officeDocument/2006/relationships/hyperlink" Target="https://www.geogebra.org/m/znzmhqq7" TargetMode="External"/><Relationship Id="rId12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21.xml"/><Relationship Id="rId11" Type="http://schemas.openxmlformats.org/officeDocument/2006/relationships/customXml" Target="../ink/ink123.xml"/><Relationship Id="rId5" Type="http://schemas.openxmlformats.org/officeDocument/2006/relationships/customXml" Target="../ink/ink120.xml"/><Relationship Id="rId15" Type="http://schemas.openxmlformats.org/officeDocument/2006/relationships/hyperlink" Target="https://www.math.purdue.edu/~fernan87/assets/docs/24_SP/SP24_MA16020_L15_Notes.pdf" TargetMode="External"/><Relationship Id="rId10" Type="http://schemas.openxmlformats.org/officeDocument/2006/relationships/image" Target="../media/image35.png"/><Relationship Id="rId4" Type="http://schemas.openxmlformats.org/officeDocument/2006/relationships/image" Target="../media/image16.png"/><Relationship Id="rId9" Type="http://schemas.openxmlformats.org/officeDocument/2006/relationships/customXml" Target="../ink/ink122.xml"/><Relationship Id="rId14" Type="http://schemas.openxmlformats.org/officeDocument/2006/relationships/customXml" Target="../ink/ink12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6.xml"/><Relationship Id="rId7" Type="http://schemas.openxmlformats.org/officeDocument/2006/relationships/hyperlink" Target="https://www.geogebra.org/m/c2wzbrbf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7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tmp"/><Relationship Id="rId5" Type="http://schemas.openxmlformats.org/officeDocument/2006/relationships/hyperlink" Target="https://www.geogebra.org/m/c2wzbrbf" TargetMode="External"/><Relationship Id="rId4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8.xml"/><Relationship Id="rId7" Type="http://schemas.openxmlformats.org/officeDocument/2006/relationships/image" Target="../media/image13.tm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tmp"/><Relationship Id="rId5" Type="http://schemas.openxmlformats.org/officeDocument/2006/relationships/hyperlink" Target="https://www.geogebra.org/m/c2wzbrbf" TargetMode="External"/><Relationship Id="rId4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0.xml"/><Relationship Id="rId13" Type="http://schemas.openxmlformats.org/officeDocument/2006/relationships/customXml" Target="../ink/ink133.xml"/><Relationship Id="rId3" Type="http://schemas.openxmlformats.org/officeDocument/2006/relationships/customXml" Target="../ink/ink129.xml"/><Relationship Id="rId7" Type="http://schemas.openxmlformats.org/officeDocument/2006/relationships/image" Target="../media/image14.tmp"/><Relationship Id="rId12" Type="http://schemas.openxmlformats.org/officeDocument/2006/relationships/customXml" Target="../ink/ink132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tmp"/><Relationship Id="rId11" Type="http://schemas.openxmlformats.org/officeDocument/2006/relationships/image" Target="../media/image31.png"/><Relationship Id="rId5" Type="http://schemas.openxmlformats.org/officeDocument/2006/relationships/hyperlink" Target="https://www.geogebra.org/m/c2wzbrbf" TargetMode="External"/><Relationship Id="rId10" Type="http://schemas.openxmlformats.org/officeDocument/2006/relationships/customXml" Target="../ink/ink131.xml"/><Relationship Id="rId4" Type="http://schemas.openxmlformats.org/officeDocument/2006/relationships/image" Target="../media/image16.png"/><Relationship Id="rId9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customXml" Target="../ink/ink134.xml"/><Relationship Id="rId7" Type="http://schemas.openxmlformats.org/officeDocument/2006/relationships/customXml" Target="../ink/ink135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tmp"/><Relationship Id="rId5" Type="http://schemas.openxmlformats.org/officeDocument/2006/relationships/hyperlink" Target="https://www.geogebra.org/m/c2wzbrbf" TargetMode="External"/><Relationship Id="rId10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customXml" Target="../ink/ink136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customXml" Target="../ink/ink137.xml"/><Relationship Id="rId7" Type="http://schemas.openxmlformats.org/officeDocument/2006/relationships/customXml" Target="../ink/ink138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tmp"/><Relationship Id="rId5" Type="http://schemas.openxmlformats.org/officeDocument/2006/relationships/hyperlink" Target="https://www.geogebra.org/m/c2wzbrbf" TargetMode="External"/><Relationship Id="rId10" Type="http://schemas.openxmlformats.org/officeDocument/2006/relationships/image" Target="../media/image26.png"/><Relationship Id="rId4" Type="http://schemas.openxmlformats.org/officeDocument/2006/relationships/image" Target="../media/image18.png"/><Relationship Id="rId9" Type="http://schemas.openxmlformats.org/officeDocument/2006/relationships/customXml" Target="../ink/ink1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customXml" Target="../ink/ink140.xml"/><Relationship Id="rId7" Type="http://schemas.openxmlformats.org/officeDocument/2006/relationships/customXml" Target="../ink/ink141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tmp"/><Relationship Id="rId5" Type="http://schemas.openxmlformats.org/officeDocument/2006/relationships/hyperlink" Target="https://www.geogebra.org/m/c2wzbrbf" TargetMode="External"/><Relationship Id="rId10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customXml" Target="../ink/ink14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customXml" Target="../ink/ink143.xml"/><Relationship Id="rId7" Type="http://schemas.openxmlformats.org/officeDocument/2006/relationships/customXml" Target="../ink/ink144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tmp"/><Relationship Id="rId5" Type="http://schemas.openxmlformats.org/officeDocument/2006/relationships/hyperlink" Target="https://www.geogebra.org/m/c2wzbrbf" TargetMode="External"/><Relationship Id="rId10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customXml" Target="../ink/ink145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customXml" Target="../ink/ink146.xml"/><Relationship Id="rId7" Type="http://schemas.openxmlformats.org/officeDocument/2006/relationships/customXml" Target="../ink/ink147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tmp"/><Relationship Id="rId11" Type="http://schemas.openxmlformats.org/officeDocument/2006/relationships/hyperlink" Target="https://www.math.purdue.edu/~fernan87/assets/docs/24_SP/SP24_MA16020_L15_Notes.pdf" TargetMode="External"/><Relationship Id="rId5" Type="http://schemas.openxmlformats.org/officeDocument/2006/relationships/hyperlink" Target="https://www.geogebra.org/m/c2wzbrbf" TargetMode="External"/><Relationship Id="rId10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customXml" Target="../ink/ink14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9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geogebra.org/m/qtt49cqx" TargetMode="External"/><Relationship Id="rId4" Type="http://schemas.openxmlformats.org/officeDocument/2006/relationships/image" Target="../media/image1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0.xml"/><Relationship Id="rId7" Type="http://schemas.openxmlformats.org/officeDocument/2006/relationships/image" Target="../media/image16.tm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eogebra.org/m/qtt49cqx" TargetMode="External"/><Relationship Id="rId5" Type="http://schemas.openxmlformats.org/officeDocument/2006/relationships/image" Target="../media/image15.tmp"/><Relationship Id="rId4" Type="http://schemas.openxmlformats.org/officeDocument/2006/relationships/image" Target="../media/image16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16.tmp"/><Relationship Id="rId3" Type="http://schemas.openxmlformats.org/officeDocument/2006/relationships/customXml" Target="../ink/ink151.xml"/><Relationship Id="rId7" Type="http://schemas.openxmlformats.org/officeDocument/2006/relationships/customXml" Target="../ink/ink152.xml"/><Relationship Id="rId12" Type="http://schemas.openxmlformats.org/officeDocument/2006/relationships/customXml" Target="../ink/ink155.xml"/><Relationship Id="rId2" Type="http://schemas.openxmlformats.org/officeDocument/2006/relationships/image" Target="../media/image41.png"/><Relationship Id="rId16" Type="http://schemas.openxmlformats.org/officeDocument/2006/relationships/customXml" Target="../ink/ink15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tmp"/><Relationship Id="rId11" Type="http://schemas.openxmlformats.org/officeDocument/2006/relationships/customXml" Target="../ink/ink154.xml"/><Relationship Id="rId5" Type="http://schemas.openxmlformats.org/officeDocument/2006/relationships/image" Target="../media/image15.tmp"/><Relationship Id="rId15" Type="http://schemas.openxmlformats.org/officeDocument/2006/relationships/customXml" Target="../ink/ink156.xml"/><Relationship Id="rId10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customXml" Target="../ink/ink153.xml"/><Relationship Id="rId14" Type="http://schemas.openxmlformats.org/officeDocument/2006/relationships/hyperlink" Target="https://www.geogebra.org/m/qtt49cqx" TargetMode="Externa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0.xml"/><Relationship Id="rId13" Type="http://schemas.openxmlformats.org/officeDocument/2006/relationships/image" Target="../media/image35.png"/><Relationship Id="rId3" Type="http://schemas.openxmlformats.org/officeDocument/2006/relationships/customXml" Target="../ink/ink158.xml"/><Relationship Id="rId7" Type="http://schemas.openxmlformats.org/officeDocument/2006/relationships/image" Target="../media/image35.png"/><Relationship Id="rId12" Type="http://schemas.openxmlformats.org/officeDocument/2006/relationships/customXml" Target="../ink/ink161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59.xml"/><Relationship Id="rId11" Type="http://schemas.openxmlformats.org/officeDocument/2006/relationships/image" Target="../media/image16.tmp"/><Relationship Id="rId5" Type="http://schemas.openxmlformats.org/officeDocument/2006/relationships/image" Target="../media/image15.tmp"/><Relationship Id="rId15" Type="http://schemas.openxmlformats.org/officeDocument/2006/relationships/image" Target="../media/image31.png"/><Relationship Id="rId10" Type="http://schemas.openxmlformats.org/officeDocument/2006/relationships/hyperlink" Target="https://www.geogebra.org/m/qtt49cqx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31.png"/><Relationship Id="rId14" Type="http://schemas.openxmlformats.org/officeDocument/2006/relationships/customXml" Target="../ink/ink16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5.xml"/><Relationship Id="rId3" Type="http://schemas.openxmlformats.org/officeDocument/2006/relationships/customXml" Target="../ink/ink163.xml"/><Relationship Id="rId7" Type="http://schemas.openxmlformats.org/officeDocument/2006/relationships/image" Target="../media/image35.png"/><Relationship Id="rId12" Type="http://schemas.openxmlformats.org/officeDocument/2006/relationships/customXml" Target="../ink/ink166.xml"/><Relationship Id="rId17" Type="http://schemas.openxmlformats.org/officeDocument/2006/relationships/hyperlink" Target="https://www.math.purdue.edu/~fernan87/assets/docs/24_SP/SP24_MA16020_L15_Notes.pdf" TargetMode="External"/><Relationship Id="rId2" Type="http://schemas.openxmlformats.org/officeDocument/2006/relationships/image" Target="../media/image41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64.xml"/><Relationship Id="rId11" Type="http://schemas.openxmlformats.org/officeDocument/2006/relationships/image" Target="../media/image16.tmp"/><Relationship Id="rId5" Type="http://schemas.openxmlformats.org/officeDocument/2006/relationships/image" Target="../media/image15.tmp"/><Relationship Id="rId15" Type="http://schemas.openxmlformats.org/officeDocument/2006/relationships/customXml" Target="../ink/ink167.xml"/><Relationship Id="rId10" Type="http://schemas.openxmlformats.org/officeDocument/2006/relationships/hyperlink" Target="https://www.geogebra.org/m/qtt49cqx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31.png"/><Relationship Id="rId14" Type="http://schemas.openxmlformats.org/officeDocument/2006/relationships/image" Target="../media/image35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hyperlink" Target="https://www.geogebra.org/m/esmxtp7s" TargetMode="External"/><Relationship Id="rId3" Type="http://schemas.openxmlformats.org/officeDocument/2006/relationships/customXml" Target="../ink/ink168.xml"/><Relationship Id="rId7" Type="http://schemas.openxmlformats.org/officeDocument/2006/relationships/customXml" Target="../ink/ink169.xml"/><Relationship Id="rId12" Type="http://schemas.openxmlformats.org/officeDocument/2006/relationships/customXml" Target="../ink/ink172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customXml" Target="../ink/ink171.xml"/><Relationship Id="rId10" Type="http://schemas.openxmlformats.org/officeDocument/2006/relationships/image" Target="../media/image46.png"/><Relationship Id="rId9" Type="http://schemas.openxmlformats.org/officeDocument/2006/relationships/customXml" Target="../ink/ink170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5.xml"/><Relationship Id="rId3" Type="http://schemas.openxmlformats.org/officeDocument/2006/relationships/customXml" Target="../ink/ink173.xml"/><Relationship Id="rId7" Type="http://schemas.openxmlformats.org/officeDocument/2006/relationships/customXml" Target="../ink/ink174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tmp"/><Relationship Id="rId11" Type="http://schemas.openxmlformats.org/officeDocument/2006/relationships/customXml" Target="../ink/ink177.xml"/><Relationship Id="rId5" Type="http://schemas.openxmlformats.org/officeDocument/2006/relationships/hyperlink" Target="https://www.geogebra.org/m/esmxtp7s" TargetMode="External"/><Relationship Id="rId10" Type="http://schemas.openxmlformats.org/officeDocument/2006/relationships/customXml" Target="../ink/ink176.xml"/><Relationship Id="rId4" Type="http://schemas.openxmlformats.org/officeDocument/2006/relationships/image" Target="../media/image16.png"/><Relationship Id="rId9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9.xml"/><Relationship Id="rId13" Type="http://schemas.openxmlformats.org/officeDocument/2006/relationships/customXml" Target="../ink/ink182.xml"/><Relationship Id="rId3" Type="http://schemas.openxmlformats.org/officeDocument/2006/relationships/customXml" Target="../ink/ink178.xml"/><Relationship Id="rId7" Type="http://schemas.openxmlformats.org/officeDocument/2006/relationships/image" Target="../media/image19.tmp"/><Relationship Id="rId12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tmp"/><Relationship Id="rId11" Type="http://schemas.openxmlformats.org/officeDocument/2006/relationships/customXml" Target="../ink/ink181.xml"/><Relationship Id="rId5" Type="http://schemas.openxmlformats.org/officeDocument/2006/relationships/hyperlink" Target="https://www.geogebra.org/m/esmxtp7s" TargetMode="External"/><Relationship Id="rId15" Type="http://schemas.openxmlformats.org/officeDocument/2006/relationships/customXml" Target="../ink/ink184.xml"/><Relationship Id="rId10" Type="http://schemas.openxmlformats.org/officeDocument/2006/relationships/customXml" Target="../ink/ink180.xml"/><Relationship Id="rId4" Type="http://schemas.openxmlformats.org/officeDocument/2006/relationships/image" Target="../media/image16.png"/><Relationship Id="rId9" Type="http://schemas.openxmlformats.org/officeDocument/2006/relationships/image" Target="../media/image22.png"/><Relationship Id="rId14" Type="http://schemas.openxmlformats.org/officeDocument/2006/relationships/customXml" Target="../ink/ink183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customXml" Target="../ink/ink190.xml"/><Relationship Id="rId3" Type="http://schemas.openxmlformats.org/officeDocument/2006/relationships/customXml" Target="../ink/ink185.xml"/><Relationship Id="rId7" Type="http://schemas.openxmlformats.org/officeDocument/2006/relationships/customXml" Target="../ink/ink186.xml"/><Relationship Id="rId12" Type="http://schemas.openxmlformats.org/officeDocument/2006/relationships/customXml" Target="../ink/ink189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tmp"/><Relationship Id="rId11" Type="http://schemas.openxmlformats.org/officeDocument/2006/relationships/image" Target="../media/image49.png"/><Relationship Id="rId5" Type="http://schemas.openxmlformats.org/officeDocument/2006/relationships/hyperlink" Target="https://www.geogebra.org/m/esmxtp7s" TargetMode="External"/><Relationship Id="rId10" Type="http://schemas.openxmlformats.org/officeDocument/2006/relationships/customXml" Target="../ink/ink188.xml"/><Relationship Id="rId4" Type="http://schemas.openxmlformats.org/officeDocument/2006/relationships/image" Target="../media/image16.png"/><Relationship Id="rId9" Type="http://schemas.openxmlformats.org/officeDocument/2006/relationships/customXml" Target="../ink/ink187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customXml" Target="../ink/ink196.xml"/><Relationship Id="rId3" Type="http://schemas.openxmlformats.org/officeDocument/2006/relationships/customXml" Target="../ink/ink191.xml"/><Relationship Id="rId7" Type="http://schemas.openxmlformats.org/officeDocument/2006/relationships/customXml" Target="../ink/ink192.xml"/><Relationship Id="rId12" Type="http://schemas.openxmlformats.org/officeDocument/2006/relationships/customXml" Target="../ink/ink195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tmp"/><Relationship Id="rId11" Type="http://schemas.openxmlformats.org/officeDocument/2006/relationships/image" Target="../media/image49.png"/><Relationship Id="rId5" Type="http://schemas.openxmlformats.org/officeDocument/2006/relationships/hyperlink" Target="https://www.geogebra.org/m/esmxtp7s" TargetMode="External"/><Relationship Id="rId10" Type="http://schemas.openxmlformats.org/officeDocument/2006/relationships/customXml" Target="../ink/ink194.xml"/><Relationship Id="rId4" Type="http://schemas.openxmlformats.org/officeDocument/2006/relationships/image" Target="../media/image16.png"/><Relationship Id="rId9" Type="http://schemas.openxmlformats.org/officeDocument/2006/relationships/customXml" Target="../ink/ink193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customXml" Target="../ink/ink202.xml"/><Relationship Id="rId3" Type="http://schemas.openxmlformats.org/officeDocument/2006/relationships/customXml" Target="../ink/ink197.xml"/><Relationship Id="rId7" Type="http://schemas.openxmlformats.org/officeDocument/2006/relationships/customXml" Target="../ink/ink198.xml"/><Relationship Id="rId12" Type="http://schemas.openxmlformats.org/officeDocument/2006/relationships/customXml" Target="../ink/ink201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tmp"/><Relationship Id="rId11" Type="http://schemas.openxmlformats.org/officeDocument/2006/relationships/image" Target="../media/image49.png"/><Relationship Id="rId5" Type="http://schemas.openxmlformats.org/officeDocument/2006/relationships/hyperlink" Target="https://www.geogebra.org/m/esmxtp7s" TargetMode="External"/><Relationship Id="rId10" Type="http://schemas.openxmlformats.org/officeDocument/2006/relationships/customXml" Target="../ink/ink200.xml"/><Relationship Id="rId4" Type="http://schemas.openxmlformats.org/officeDocument/2006/relationships/image" Target="../media/image16.png"/><Relationship Id="rId9" Type="http://schemas.openxmlformats.org/officeDocument/2006/relationships/customXml" Target="../ink/ink199.xml"/><Relationship Id="rId14" Type="http://schemas.openxmlformats.org/officeDocument/2006/relationships/hyperlink" Target="https://www.math.purdue.edu/~fernan87/assets/docs/24_SP/SP24_MA16020_L15_Notes.pdf" TargetMode="Externa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7" Type="http://schemas.openxmlformats.org/officeDocument/2006/relationships/customXml" Target="../ink/ink205.xml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04.xml"/><Relationship Id="rId5" Type="http://schemas.openxmlformats.org/officeDocument/2006/relationships/image" Target="../media/image15.png"/><Relationship Id="rId4" Type="http://schemas.openxmlformats.org/officeDocument/2006/relationships/customXml" Target="../ink/ink20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eogebra.org/m/f73zjxf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uym6dwyd" TargetMode="External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997B1-6269-46F6-99FC-798054C76D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MA 16020: Lesson 15</a:t>
            </a:r>
            <a:br>
              <a:rPr lang="en-US" sz="4800" dirty="0"/>
            </a:br>
            <a:r>
              <a:rPr lang="en-US" sz="4800" dirty="0"/>
              <a:t>			Volume By Revolution</a:t>
            </a:r>
            <a:br>
              <a:rPr lang="en-US" sz="4800" dirty="0"/>
            </a:br>
            <a:r>
              <a:rPr lang="en-US" sz="4800" dirty="0"/>
              <a:t>					Washer Method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2AA0C4-D384-417B-8118-A098EE8BB1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By: Alexandra Cuadra</a:t>
            </a:r>
          </a:p>
        </p:txBody>
      </p:sp>
    </p:spTree>
    <p:extLst>
      <p:ext uri="{BB962C8B-B14F-4D97-AF65-F5344CB8AC3E}">
        <p14:creationId xmlns:p14="http://schemas.microsoft.com/office/powerpoint/2010/main" val="3345067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6">
            <a:extLst>
              <a:ext uri="{FF2B5EF4-FFF2-40B4-BE49-F238E27FC236}">
                <a16:creationId xmlns:a16="http://schemas.microsoft.com/office/drawing/2014/main" id="{89124C13-A6E4-4CA6-AA61-9F619F247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D792EF-C81B-41C5-A3B1-99F43A5F6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5359921" cy="97045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/>
              <a:t>Let’s talk a bit more about R and r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04D39DC-8D8C-4FF2-8DD9-DDABDDDDFB22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818712" y="2222287"/>
                <a:ext cx="5351209" cy="4347325"/>
              </a:xfr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000"/>
                  <a:t>Recall Lesson 9 </a:t>
                </a:r>
                <a:r>
                  <a:rPr lang="en-US" sz="2000" dirty="0"/>
                  <a:t>which were about finding the area between 2 curves.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000" dirty="0"/>
                  <a:t>The same principle applies here.</a:t>
                </a:r>
              </a:p>
              <a:p>
                <a:pPr>
                  <a:lnSpc>
                    <a:spcPct val="90000"/>
                  </a:lnSpc>
                </a:pPr>
                <a:endParaRPr lang="en-US" sz="2000" dirty="0"/>
              </a:p>
              <a:p>
                <a:pPr>
                  <a:lnSpc>
                    <a:spcPct val="90000"/>
                  </a:lnSpc>
                </a:pPr>
                <a:r>
                  <a:rPr lang="en-US" sz="2000" dirty="0">
                    <a:solidFill>
                      <a:schemeClr val="accent1"/>
                    </a:solidFill>
                  </a:rPr>
                  <a:t>For rotation around the x-axis,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000" dirty="0"/>
                  <a:t>R is the “Top” Function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000" dirty="0"/>
                  <a:t>r is the “Bottom” Function</a:t>
                </a:r>
              </a:p>
              <a:p>
                <a:pPr lvl="1">
                  <a:lnSpc>
                    <a:spcPct val="90000"/>
                  </a:lnSpc>
                </a:pPr>
                <a:endParaRPr lang="en-US" sz="2000" dirty="0"/>
              </a:p>
              <a:p>
                <a:pPr>
                  <a:lnSpc>
                    <a:spcPct val="90000"/>
                  </a:lnSpc>
                </a:pPr>
                <a:r>
                  <a:rPr lang="en-US" sz="2000" dirty="0"/>
                  <a:t>Just remember the formula is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d>
                            <m:d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04D39DC-8D8C-4FF2-8DD9-DDABDDDDFB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818712" y="2222287"/>
                <a:ext cx="5351209" cy="434732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29D6AF62-D958-4235-B1F5-7CE0E6556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75898" y="0"/>
            <a:ext cx="571305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7">
            <a:extLst>
              <a:ext uri="{FF2B5EF4-FFF2-40B4-BE49-F238E27FC236}">
                <a16:creationId xmlns:a16="http://schemas.microsoft.com/office/drawing/2014/main" id="{5E87C0A4-8E75-4942-A5BE-28699422A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8932" y="958640"/>
            <a:ext cx="4419604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9" descr="Chart&#10;&#10;Description automatically generated">
            <a:extLst>
              <a:ext uri="{FF2B5EF4-FFF2-40B4-BE49-F238E27FC236}">
                <a16:creationId xmlns:a16="http://schemas.microsoft.com/office/drawing/2014/main" id="{7C34B7E7-29D3-430C-ACE8-09AD4EEB2B2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15706" r="4622" b="1"/>
          <a:stretch/>
        </p:blipFill>
        <p:spPr>
          <a:xfrm>
            <a:off x="7165815" y="961533"/>
            <a:ext cx="4382721" cy="495247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5809968-F273-407A-9063-BEFBC8E9321D}"/>
              </a:ext>
            </a:extLst>
          </p:cNvPr>
          <p:cNvGrpSpPr/>
          <p:nvPr/>
        </p:nvGrpSpPr>
        <p:grpSpPr>
          <a:xfrm>
            <a:off x="11104338" y="4209937"/>
            <a:ext cx="308880" cy="807840"/>
            <a:chOff x="11104338" y="4209937"/>
            <a:chExt cx="308880" cy="80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5A49CE9-A1F5-4C01-A135-A8617BC580DE}"/>
                    </a:ext>
                  </a:extLst>
                </p14:cNvPr>
                <p14:cNvContentPartPr/>
                <p14:nvPr/>
              </p14:nvContentPartPr>
              <p14:xfrm>
                <a:off x="11167338" y="4209937"/>
                <a:ext cx="245880" cy="8078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5A49CE9-A1F5-4C01-A135-A8617BC580D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158698" y="4201297"/>
                  <a:ext cx="263520" cy="82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87F4566-712B-476E-813A-1EFA96AD59AC}"/>
                    </a:ext>
                  </a:extLst>
                </p14:cNvPr>
                <p14:cNvContentPartPr/>
                <p14:nvPr/>
              </p14:nvContentPartPr>
              <p14:xfrm>
                <a:off x="11104338" y="4842457"/>
                <a:ext cx="168480" cy="81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87F4566-712B-476E-813A-1EFA96AD59A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095698" y="4833457"/>
                  <a:ext cx="186120" cy="99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0357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6">
            <a:extLst>
              <a:ext uri="{FF2B5EF4-FFF2-40B4-BE49-F238E27FC236}">
                <a16:creationId xmlns:a16="http://schemas.microsoft.com/office/drawing/2014/main" id="{89124C13-A6E4-4CA6-AA61-9F619F247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D792EF-C81B-41C5-A3B1-99F43A5F6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5359921" cy="97045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/>
              <a:t>Let’s talk a bit more about R and r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04D39DC-8D8C-4FF2-8DD9-DDABDDDDFB22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818712" y="2222287"/>
                <a:ext cx="5351209" cy="4347325"/>
              </a:xfr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000" dirty="0">
                    <a:solidFill>
                      <a:schemeClr val="accent1"/>
                    </a:solidFill>
                  </a:rPr>
                  <a:t>For rotation around the y-axis,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000" dirty="0"/>
                  <a:t>R is the “Right” Function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000" dirty="0"/>
                  <a:t>r is the “Left” Function</a:t>
                </a:r>
              </a:p>
              <a:p>
                <a:pPr lvl="1">
                  <a:lnSpc>
                    <a:spcPct val="90000"/>
                  </a:lnSpc>
                </a:pPr>
                <a:endParaRPr lang="en-US" sz="2000" dirty="0"/>
              </a:p>
              <a:p>
                <a:pPr>
                  <a:lnSpc>
                    <a:spcPct val="90000"/>
                  </a:lnSpc>
                </a:pPr>
                <a:r>
                  <a:rPr lang="en-US" sz="2000" dirty="0"/>
                  <a:t>Just remember the formula is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d>
                            <m:d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04D39DC-8D8C-4FF2-8DD9-DDABDDDDFB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818712" y="2222287"/>
                <a:ext cx="5351209" cy="434732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29D6AF62-D958-4235-B1F5-7CE0E6556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75898" y="0"/>
            <a:ext cx="571305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7">
            <a:extLst>
              <a:ext uri="{FF2B5EF4-FFF2-40B4-BE49-F238E27FC236}">
                <a16:creationId xmlns:a16="http://schemas.microsoft.com/office/drawing/2014/main" id="{5E87C0A4-8E75-4942-A5BE-28699422A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8932" y="958640"/>
            <a:ext cx="4419604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Chart&#10;&#10;Description automatically generated">
            <a:extLst>
              <a:ext uri="{FF2B5EF4-FFF2-40B4-BE49-F238E27FC236}">
                <a16:creationId xmlns:a16="http://schemas.microsoft.com/office/drawing/2014/main" id="{1686D691-E4FA-464D-B114-C2A3194D97C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8112" r="6994" b="6933"/>
          <a:stretch/>
        </p:blipFill>
        <p:spPr>
          <a:xfrm>
            <a:off x="7125884" y="1806353"/>
            <a:ext cx="4419604" cy="3245293"/>
          </a:xfr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FDED510-32DE-4560-933C-960A1E0160D8}"/>
              </a:ext>
            </a:extLst>
          </p:cNvPr>
          <p:cNvGrpSpPr/>
          <p:nvPr/>
        </p:nvGrpSpPr>
        <p:grpSpPr>
          <a:xfrm>
            <a:off x="7551498" y="1897131"/>
            <a:ext cx="519840" cy="290160"/>
            <a:chOff x="7551498" y="1897131"/>
            <a:chExt cx="519840" cy="29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D49BA10-6EE4-4300-90E6-6FFF43A7CDAC}"/>
                    </a:ext>
                  </a:extLst>
                </p14:cNvPr>
                <p14:cNvContentPartPr/>
                <p14:nvPr/>
              </p14:nvContentPartPr>
              <p14:xfrm>
                <a:off x="7551498" y="1897131"/>
                <a:ext cx="519840" cy="2314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D49BA10-6EE4-4300-90E6-6FFF43A7CDA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542858" y="1888491"/>
                  <a:ext cx="53748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280A8C5-D46B-4CEA-B124-5AD437BAB017}"/>
                    </a:ext>
                  </a:extLst>
                </p14:cNvPr>
                <p14:cNvContentPartPr/>
                <p14:nvPr/>
              </p14:nvContentPartPr>
              <p14:xfrm>
                <a:off x="7692978" y="2039691"/>
                <a:ext cx="69840" cy="1476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280A8C5-D46B-4CEA-B124-5AD437BAB01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683978" y="2031051"/>
                  <a:ext cx="87480" cy="165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9636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0D92C-0A68-4A72-A964-7B4D55F91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Proceed with Washer Problems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731BB-132A-478D-9D6D-7655A37AA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288" y="2346978"/>
            <a:ext cx="10554574" cy="4400186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US" sz="2200" dirty="0"/>
              <a:t>Draw the region</a:t>
            </a:r>
          </a:p>
          <a:p>
            <a:pPr>
              <a:buFont typeface="+mj-lt"/>
              <a:buAutoNum type="arabicPeriod"/>
            </a:pPr>
            <a:r>
              <a:rPr lang="en-US" sz="2200" dirty="0"/>
              <a:t>Determine which axis you are rotating on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200" dirty="0"/>
              <a:t>If x - axis: Determine Top and Bottom Function</a:t>
            </a:r>
          </a:p>
          <a:p>
            <a:pPr marL="1314450" lvl="2" indent="-457200">
              <a:buFont typeface="+mj-lt"/>
              <a:buAutoNum type="romanLcPeriod"/>
            </a:pPr>
            <a:r>
              <a:rPr lang="en-US" sz="2200" dirty="0"/>
              <a:t>R is Top</a:t>
            </a:r>
          </a:p>
          <a:p>
            <a:pPr lvl="2">
              <a:buFont typeface="+mj-lt"/>
              <a:buAutoNum type="romanLcPeriod"/>
            </a:pPr>
            <a:r>
              <a:rPr lang="en-US" sz="2200" dirty="0"/>
              <a:t>   r is Bottom</a:t>
            </a:r>
          </a:p>
          <a:p>
            <a:pPr lvl="1">
              <a:buFont typeface="+mj-lt"/>
              <a:buAutoNum type="alphaLcPeriod"/>
            </a:pPr>
            <a:r>
              <a:rPr lang="en-US" sz="2200" dirty="0"/>
              <a:t> If y - axis: Determine Right and Left Function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200" dirty="0"/>
              <a:t>R is Right</a:t>
            </a:r>
          </a:p>
          <a:p>
            <a:pPr lvl="2">
              <a:buFont typeface="+mj-lt"/>
              <a:buAutoNum type="romanLcPeriod"/>
            </a:pPr>
            <a:r>
              <a:rPr lang="en-US" sz="2200" dirty="0"/>
              <a:t>    r is Left</a:t>
            </a:r>
          </a:p>
          <a:p>
            <a:pPr>
              <a:buFont typeface="+mj-lt"/>
              <a:buAutoNum type="arabicPeriod"/>
            </a:pPr>
            <a:r>
              <a:rPr lang="en-US" sz="2200" dirty="0"/>
              <a:t>Finally, apply the washer formula</a:t>
            </a:r>
          </a:p>
          <a:p>
            <a:pPr marL="0" indent="0">
              <a:buNone/>
            </a:pPr>
            <a:endParaRPr lang="en-US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4B9E3B0-2123-4392-89DA-7A69B60B76B4}"/>
                  </a:ext>
                </a:extLst>
              </p14:cNvPr>
              <p14:cNvContentPartPr/>
              <p14:nvPr/>
            </p14:nvContentPartPr>
            <p14:xfrm>
              <a:off x="2299876" y="886560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4B9E3B0-2123-4392-89DA-7A69B60B76B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90876" y="87756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3527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483B5-78D8-42ED-8CC2-C108C704A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0E6C4-9593-478F-BCEB-11DF99C374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47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431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1: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x-axis.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431243"/>
              </a:xfrm>
              <a:prstGeom prst="rect">
                <a:avLst/>
              </a:prstGeom>
              <a:blipFill>
                <a:blip r:embed="rId2"/>
                <a:stretch>
                  <a:fillRect l="-874" t="-2005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14:cNvPr>
              <p14:cNvContentPartPr/>
              <p14:nvPr/>
            </p14:nvContentPartPr>
            <p14:xfrm>
              <a:off x="3782149" y="2909215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73149" y="29002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14:cNvPr>
              <p14:cNvContentPartPr/>
              <p14:nvPr/>
            </p14:nvContentPartPr>
            <p14:xfrm>
              <a:off x="1551589" y="2881855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42589" y="287285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14:cNvPr>
              <p14:cNvContentPartPr/>
              <p14:nvPr/>
            </p14:nvContentPartPr>
            <p14:xfrm>
              <a:off x="3809869" y="1925695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00869" y="191669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E93A97B6-87B1-4AC5-B1CB-38975D6710ED}"/>
              </a:ext>
            </a:extLst>
          </p:cNvPr>
          <p:cNvSpPr txBox="1"/>
          <p:nvPr/>
        </p:nvSpPr>
        <p:spPr>
          <a:xfrm>
            <a:off x="3304396" y="6363977"/>
            <a:ext cx="493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9"/>
              </a:rPr>
              <a:t>https://www.geogebra.org/m/m2p2kdmp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000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97"/>
    </mc:Choice>
    <mc:Fallback xmlns="">
      <p:transition spd="slow" advTm="16997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800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1: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x-axis.</a:t>
                </a:r>
              </a:p>
              <a:p>
                <a:endParaRPr lang="en-US" sz="2400" dirty="0"/>
              </a:p>
              <a:p>
                <a:r>
                  <a:rPr lang="en-US" sz="2400" dirty="0">
                    <a:solidFill>
                      <a:schemeClr val="accent1"/>
                    </a:solidFill>
                  </a:rPr>
                  <a:t>First draw the region.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800575"/>
              </a:xfrm>
              <a:prstGeom prst="rect">
                <a:avLst/>
              </a:prstGeom>
              <a:blipFill>
                <a:blip r:embed="rId2"/>
                <a:stretch>
                  <a:fillRect l="-874" t="-1739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14:cNvPr>
              <p14:cNvContentPartPr/>
              <p14:nvPr/>
            </p14:nvContentPartPr>
            <p14:xfrm>
              <a:off x="3782149" y="2909215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73149" y="29002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14:cNvPr>
              <p14:cNvContentPartPr/>
              <p14:nvPr/>
            </p14:nvContentPartPr>
            <p14:xfrm>
              <a:off x="1551589" y="2881855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2589" y="287285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14:cNvPr>
              <p14:cNvContentPartPr/>
              <p14:nvPr/>
            </p14:nvContentPartPr>
            <p14:xfrm>
              <a:off x="3809869" y="1925695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0869" y="191669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E93A97B6-87B1-4AC5-B1CB-38975D6710ED}"/>
              </a:ext>
            </a:extLst>
          </p:cNvPr>
          <p:cNvSpPr txBox="1"/>
          <p:nvPr/>
        </p:nvSpPr>
        <p:spPr>
          <a:xfrm>
            <a:off x="3304396" y="6363977"/>
            <a:ext cx="493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https://www.geogebra.org/m/m2p2kdmp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FAA41E-C185-5156-3291-7E4354C703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8340" y="2614164"/>
            <a:ext cx="1975019" cy="3750036"/>
          </a:xfrm>
          <a:prstGeom prst="rect">
            <a:avLst/>
          </a:prstGeom>
        </p:spPr>
      </p:pic>
      <p:pic>
        <p:nvPicPr>
          <p:cNvPr id="17" name="Picture 16" descr="Chart, line chart&#10;&#10;Description automatically generated">
            <a:extLst>
              <a:ext uri="{FF2B5EF4-FFF2-40B4-BE49-F238E27FC236}">
                <a16:creationId xmlns:a16="http://schemas.microsoft.com/office/drawing/2014/main" id="{F1272905-535A-7BD4-1070-667CFDB852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8340" y="2528558"/>
            <a:ext cx="2654588" cy="387654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E31A160-AA18-0C22-2E8A-C76B70BE293F}"/>
                  </a:ext>
                </a:extLst>
              </p14:cNvPr>
              <p14:cNvContentPartPr/>
              <p14:nvPr/>
            </p14:nvContentPartPr>
            <p14:xfrm>
              <a:off x="2942317" y="5980577"/>
              <a:ext cx="126720" cy="1584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E31A160-AA18-0C22-2E8A-C76B70BE293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33677" y="5971577"/>
                <a:ext cx="14436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8EB7913-556A-2951-5AED-E3C84DF3E4A7}"/>
                  </a:ext>
                </a:extLst>
              </p14:cNvPr>
              <p14:cNvContentPartPr/>
              <p14:nvPr/>
            </p14:nvContentPartPr>
            <p14:xfrm>
              <a:off x="3037357" y="5655137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8EB7913-556A-2951-5AED-E3C84DF3E4A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28357" y="5646497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010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97"/>
    </mc:Choice>
    <mc:Fallback xmlns="">
      <p:transition spd="slow" advTm="16997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431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1: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x-axis.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431243"/>
              </a:xfrm>
              <a:prstGeom prst="rect">
                <a:avLst/>
              </a:prstGeom>
              <a:blipFill>
                <a:blip r:embed="rId2"/>
                <a:stretch>
                  <a:fillRect l="-874" t="-2005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14:cNvPr>
              <p14:cNvContentPartPr/>
              <p14:nvPr/>
            </p14:nvContentPartPr>
            <p14:xfrm>
              <a:off x="3782149" y="2909215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73149" y="29002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14:cNvPr>
              <p14:cNvContentPartPr/>
              <p14:nvPr/>
            </p14:nvContentPartPr>
            <p14:xfrm>
              <a:off x="1551589" y="2881855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2589" y="287285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14:cNvPr>
              <p14:cNvContentPartPr/>
              <p14:nvPr/>
            </p14:nvContentPartPr>
            <p14:xfrm>
              <a:off x="3809869" y="1925695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0869" y="191669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E93A97B6-87B1-4AC5-B1CB-38975D6710ED}"/>
              </a:ext>
            </a:extLst>
          </p:cNvPr>
          <p:cNvSpPr txBox="1"/>
          <p:nvPr/>
        </p:nvSpPr>
        <p:spPr>
          <a:xfrm>
            <a:off x="3304396" y="6363977"/>
            <a:ext cx="493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https://www.geogebra.org/m/m2p2kdmp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FAA41E-C185-5156-3291-7E4354C703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8340" y="2614164"/>
            <a:ext cx="1975019" cy="3750036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3B910F4D-FBF4-6127-BEC4-35815E6F6A17}"/>
              </a:ext>
            </a:extLst>
          </p:cNvPr>
          <p:cNvSpPr/>
          <p:nvPr/>
        </p:nvSpPr>
        <p:spPr>
          <a:xfrm>
            <a:off x="4938876" y="3681755"/>
            <a:ext cx="2826541" cy="1083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Rotation about x-axis</a:t>
            </a:r>
          </a:p>
        </p:txBody>
      </p:sp>
      <p:pic>
        <p:nvPicPr>
          <p:cNvPr id="12" name="Picture 11" descr="Chart, line chart&#10;&#10;Description automatically generated">
            <a:extLst>
              <a:ext uri="{FF2B5EF4-FFF2-40B4-BE49-F238E27FC236}">
                <a16:creationId xmlns:a16="http://schemas.microsoft.com/office/drawing/2014/main" id="{5BA8C4E4-8033-2441-5E01-9DAE6D5459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31366" y="870940"/>
            <a:ext cx="2164715" cy="5621631"/>
          </a:xfrm>
          <a:prstGeom prst="rect">
            <a:avLst/>
          </a:prstGeom>
        </p:spPr>
      </p:pic>
      <p:pic>
        <p:nvPicPr>
          <p:cNvPr id="17" name="Picture 16" descr="Chart, line chart&#10;&#10;Description automatically generated">
            <a:extLst>
              <a:ext uri="{FF2B5EF4-FFF2-40B4-BE49-F238E27FC236}">
                <a16:creationId xmlns:a16="http://schemas.microsoft.com/office/drawing/2014/main" id="{F1272905-535A-7BD4-1070-667CFDB8526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8340" y="2528558"/>
            <a:ext cx="2654588" cy="387654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1A42FC9-08BF-79FC-84E0-718A49A9D7DA}"/>
              </a:ext>
            </a:extLst>
          </p:cNvPr>
          <p:cNvGrpSpPr/>
          <p:nvPr/>
        </p:nvGrpSpPr>
        <p:grpSpPr>
          <a:xfrm>
            <a:off x="11119300" y="3260737"/>
            <a:ext cx="277200" cy="820800"/>
            <a:chOff x="11119300" y="3260737"/>
            <a:chExt cx="277200" cy="82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A3C0206-AF67-D003-F64C-152F407E856C}"/>
                    </a:ext>
                  </a:extLst>
                </p14:cNvPr>
                <p14:cNvContentPartPr/>
                <p14:nvPr/>
              </p14:nvContentPartPr>
              <p14:xfrm>
                <a:off x="11119300" y="3260737"/>
                <a:ext cx="277200" cy="8208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A3C0206-AF67-D003-F64C-152F407E856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110660" y="3252097"/>
                  <a:ext cx="294840" cy="83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D64DAF5-4D93-A03C-D962-6DE39451AAF0}"/>
                    </a:ext>
                  </a:extLst>
                </p14:cNvPr>
                <p14:cNvContentPartPr/>
                <p14:nvPr/>
              </p14:nvContentPartPr>
              <p14:xfrm>
                <a:off x="11119300" y="3698137"/>
                <a:ext cx="126720" cy="1584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D64DAF5-4D93-A03C-D962-6DE39451AAF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110660" y="3689137"/>
                  <a:ext cx="144360" cy="176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1C7CD8E-1874-7843-CF2D-2F2747478DB7}"/>
                  </a:ext>
                </a:extLst>
              </p14:cNvPr>
              <p14:cNvContentPartPr/>
              <p14:nvPr/>
            </p14:nvContentPartPr>
            <p14:xfrm>
              <a:off x="11214340" y="3372697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1C7CD8E-1874-7843-CF2D-2F2747478DB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205340" y="336405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F853DFB-FD38-254F-047D-0C40BB72FD63}"/>
                  </a:ext>
                </a:extLst>
              </p14:cNvPr>
              <p14:cNvContentPartPr/>
              <p14:nvPr/>
            </p14:nvContentPartPr>
            <p14:xfrm>
              <a:off x="2942317" y="5543177"/>
              <a:ext cx="277200" cy="8208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F853DFB-FD38-254F-047D-0C40BB72FD6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933677" y="5534537"/>
                <a:ext cx="294840" cy="83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415CDD7-0FF5-8178-6D2C-1131EF6945D7}"/>
                  </a:ext>
                </a:extLst>
              </p14:cNvPr>
              <p14:cNvContentPartPr/>
              <p14:nvPr/>
            </p14:nvContentPartPr>
            <p14:xfrm>
              <a:off x="2942317" y="5980577"/>
              <a:ext cx="126720" cy="1584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415CDD7-0FF5-8178-6D2C-1131EF6945D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933677" y="5971577"/>
                <a:ext cx="14436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B54D8C8-2EE4-6595-6060-91B9D268E70D}"/>
                  </a:ext>
                </a:extLst>
              </p14:cNvPr>
              <p14:cNvContentPartPr/>
              <p14:nvPr/>
            </p14:nvContentPartPr>
            <p14:xfrm>
              <a:off x="3037357" y="5655137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B54D8C8-2EE4-6595-6060-91B9D268E70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28357" y="5646497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501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97"/>
    </mc:Choice>
    <mc:Fallback xmlns="">
      <p:transition spd="slow" advTm="16997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431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1: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x-axis.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431243"/>
              </a:xfrm>
              <a:prstGeom prst="rect">
                <a:avLst/>
              </a:prstGeom>
              <a:blipFill>
                <a:blip r:embed="rId2"/>
                <a:stretch>
                  <a:fillRect l="-874" t="-2005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14:cNvPr>
              <p14:cNvContentPartPr/>
              <p14:nvPr/>
            </p14:nvContentPartPr>
            <p14:xfrm>
              <a:off x="3782149" y="2909215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73149" y="29002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14:cNvPr>
              <p14:cNvContentPartPr/>
              <p14:nvPr/>
            </p14:nvContentPartPr>
            <p14:xfrm>
              <a:off x="1551589" y="2881855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2589" y="287285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14:cNvPr>
              <p14:cNvContentPartPr/>
              <p14:nvPr/>
            </p14:nvContentPartPr>
            <p14:xfrm>
              <a:off x="3809869" y="1925695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0869" y="191669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E93A97B6-87B1-4AC5-B1CB-38975D6710ED}"/>
              </a:ext>
            </a:extLst>
          </p:cNvPr>
          <p:cNvSpPr txBox="1"/>
          <p:nvPr/>
        </p:nvSpPr>
        <p:spPr>
          <a:xfrm>
            <a:off x="3304396" y="6363977"/>
            <a:ext cx="493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https://www.geogebra.org/m/m2p2kdmp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FAA41E-C185-5156-3291-7E4354C703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8340" y="2614164"/>
            <a:ext cx="1975019" cy="3750036"/>
          </a:xfrm>
          <a:prstGeom prst="rect">
            <a:avLst/>
          </a:prstGeom>
        </p:spPr>
      </p:pic>
      <p:pic>
        <p:nvPicPr>
          <p:cNvPr id="17" name="Picture 16" descr="Chart, line chart&#10;&#10;Description automatically generated">
            <a:extLst>
              <a:ext uri="{FF2B5EF4-FFF2-40B4-BE49-F238E27FC236}">
                <a16:creationId xmlns:a16="http://schemas.microsoft.com/office/drawing/2014/main" id="{F1272905-535A-7BD4-1070-667CFDB852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8340" y="2528558"/>
            <a:ext cx="2654588" cy="387654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C43810E-FFBB-5FBC-F2C1-554E72577679}"/>
                  </a:ext>
                </a:extLst>
              </p14:cNvPr>
              <p14:cNvContentPartPr/>
              <p14:nvPr/>
            </p14:nvContentPartPr>
            <p14:xfrm>
              <a:off x="2948277" y="5543177"/>
              <a:ext cx="277200" cy="820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C43810E-FFBB-5FBC-F2C1-554E7257767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39637" y="5534537"/>
                <a:ext cx="294840" cy="83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541062F-62D0-DA69-16D6-A7405E4B6BC7}"/>
                  </a:ext>
                </a:extLst>
              </p14:cNvPr>
              <p14:cNvContentPartPr/>
              <p14:nvPr/>
            </p14:nvContentPartPr>
            <p14:xfrm>
              <a:off x="2948277" y="5980577"/>
              <a:ext cx="126720" cy="1584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541062F-62D0-DA69-16D6-A7405E4B6BC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39637" y="5971577"/>
                <a:ext cx="14436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CDC30AC-74D1-E5AD-751A-7B31EF0C3915}"/>
                  </a:ext>
                </a:extLst>
              </p14:cNvPr>
              <p14:cNvContentPartPr/>
              <p14:nvPr/>
            </p14:nvContentPartPr>
            <p14:xfrm>
              <a:off x="3043317" y="5655137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CDC30AC-74D1-E5AD-751A-7B31EF0C391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34317" y="5646497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0806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97"/>
    </mc:Choice>
    <mc:Fallback xmlns="">
      <p:transition spd="slow" advTm="16997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431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1: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x-axis.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431243"/>
              </a:xfrm>
              <a:prstGeom prst="rect">
                <a:avLst/>
              </a:prstGeom>
              <a:blipFill>
                <a:blip r:embed="rId2"/>
                <a:stretch>
                  <a:fillRect l="-874" t="-2005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14:cNvPr>
              <p14:cNvContentPartPr/>
              <p14:nvPr/>
            </p14:nvContentPartPr>
            <p14:xfrm>
              <a:off x="3782149" y="2909215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73149" y="29002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14:cNvPr>
              <p14:cNvContentPartPr/>
              <p14:nvPr/>
            </p14:nvContentPartPr>
            <p14:xfrm>
              <a:off x="1551589" y="2881855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2589" y="287285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14:cNvPr>
              <p14:cNvContentPartPr/>
              <p14:nvPr/>
            </p14:nvContentPartPr>
            <p14:xfrm>
              <a:off x="3809869" y="1925695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0869" y="191669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E93A97B6-87B1-4AC5-B1CB-38975D6710ED}"/>
              </a:ext>
            </a:extLst>
          </p:cNvPr>
          <p:cNvSpPr txBox="1"/>
          <p:nvPr/>
        </p:nvSpPr>
        <p:spPr>
          <a:xfrm>
            <a:off x="3304396" y="6363977"/>
            <a:ext cx="493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https://www.geogebra.org/m/m2p2kdmp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FAA41E-C185-5156-3291-7E4354C703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8340" y="2614164"/>
            <a:ext cx="1975019" cy="3750036"/>
          </a:xfrm>
          <a:prstGeom prst="rect">
            <a:avLst/>
          </a:prstGeom>
        </p:spPr>
      </p:pic>
      <p:pic>
        <p:nvPicPr>
          <p:cNvPr id="17" name="Picture 16" descr="Chart, line chart&#10;&#10;Description automatically generated">
            <a:extLst>
              <a:ext uri="{FF2B5EF4-FFF2-40B4-BE49-F238E27FC236}">
                <a16:creationId xmlns:a16="http://schemas.microsoft.com/office/drawing/2014/main" id="{F1272905-535A-7BD4-1070-667CFDB852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8340" y="2528558"/>
            <a:ext cx="2654588" cy="387654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C43810E-FFBB-5FBC-F2C1-554E72577679}"/>
                  </a:ext>
                </a:extLst>
              </p14:cNvPr>
              <p14:cNvContentPartPr/>
              <p14:nvPr/>
            </p14:nvContentPartPr>
            <p14:xfrm>
              <a:off x="2948277" y="5543177"/>
              <a:ext cx="277200" cy="820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C43810E-FFBB-5FBC-F2C1-554E7257767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39277" y="5534177"/>
                <a:ext cx="294840" cy="83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541062F-62D0-DA69-16D6-A7405E4B6BC7}"/>
                  </a:ext>
                </a:extLst>
              </p14:cNvPr>
              <p14:cNvContentPartPr/>
              <p14:nvPr/>
            </p14:nvContentPartPr>
            <p14:xfrm>
              <a:off x="2948277" y="5980577"/>
              <a:ext cx="126720" cy="1584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541062F-62D0-DA69-16D6-A7405E4B6BC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39277" y="5971577"/>
                <a:ext cx="14436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CDC30AC-74D1-E5AD-751A-7B31EF0C3915}"/>
                  </a:ext>
                </a:extLst>
              </p14:cNvPr>
              <p14:cNvContentPartPr/>
              <p14:nvPr/>
            </p14:nvContentPartPr>
            <p14:xfrm>
              <a:off x="3043317" y="5655137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CDC30AC-74D1-E5AD-751A-7B31EF0C391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34317" y="5646137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708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97"/>
    </mc:Choice>
    <mc:Fallback xmlns="">
      <p:transition spd="slow" advTm="16997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431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1: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x-axis.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431243"/>
              </a:xfrm>
              <a:prstGeom prst="rect">
                <a:avLst/>
              </a:prstGeom>
              <a:blipFill>
                <a:blip r:embed="rId2"/>
                <a:stretch>
                  <a:fillRect l="-874" t="-2005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14:cNvPr>
              <p14:cNvContentPartPr/>
              <p14:nvPr/>
            </p14:nvContentPartPr>
            <p14:xfrm>
              <a:off x="3782149" y="2909215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73149" y="29002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14:cNvPr>
              <p14:cNvContentPartPr/>
              <p14:nvPr/>
            </p14:nvContentPartPr>
            <p14:xfrm>
              <a:off x="1551589" y="2881855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2589" y="287285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14:cNvPr>
              <p14:cNvContentPartPr/>
              <p14:nvPr/>
            </p14:nvContentPartPr>
            <p14:xfrm>
              <a:off x="3809869" y="1925695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0869" y="191669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E93A97B6-87B1-4AC5-B1CB-38975D6710ED}"/>
              </a:ext>
            </a:extLst>
          </p:cNvPr>
          <p:cNvSpPr txBox="1"/>
          <p:nvPr/>
        </p:nvSpPr>
        <p:spPr>
          <a:xfrm>
            <a:off x="3304396" y="6363977"/>
            <a:ext cx="493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https://www.geogebra.org/m/m2p2kdmp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FAA41E-C185-5156-3291-7E4354C703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8340" y="2614164"/>
            <a:ext cx="1975019" cy="3750036"/>
          </a:xfrm>
          <a:prstGeom prst="rect">
            <a:avLst/>
          </a:prstGeom>
        </p:spPr>
      </p:pic>
      <p:pic>
        <p:nvPicPr>
          <p:cNvPr id="17" name="Picture 16" descr="Chart, line chart&#10;&#10;Description automatically generated">
            <a:extLst>
              <a:ext uri="{FF2B5EF4-FFF2-40B4-BE49-F238E27FC236}">
                <a16:creationId xmlns:a16="http://schemas.microsoft.com/office/drawing/2014/main" id="{F1272905-535A-7BD4-1070-667CFDB852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8340" y="2528558"/>
            <a:ext cx="2654588" cy="38765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739A56-8E1E-7148-8F0D-7DE97D30D944}"/>
              </a:ext>
            </a:extLst>
          </p:cNvPr>
          <p:cNvSpPr txBox="1"/>
          <p:nvPr/>
        </p:nvSpPr>
        <p:spPr>
          <a:xfrm>
            <a:off x="6294418" y="3429000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chemeClr val="accent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chemeClr val="accent1"/>
                </a:solidFill>
              </a:rPr>
              <a:t> to access it.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3194C3A-86DF-F7A1-18EF-E5FF0D976CD2}"/>
                  </a:ext>
                </a:extLst>
              </p14:cNvPr>
              <p14:cNvContentPartPr/>
              <p14:nvPr/>
            </p14:nvContentPartPr>
            <p14:xfrm>
              <a:off x="2860277" y="5584300"/>
              <a:ext cx="277200" cy="820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3194C3A-86DF-F7A1-18EF-E5FF0D976CD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851637" y="5575660"/>
                <a:ext cx="294840" cy="83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E83C8C3-6A50-669B-2636-7C88F04A2ACD}"/>
                  </a:ext>
                </a:extLst>
              </p14:cNvPr>
              <p14:cNvContentPartPr/>
              <p14:nvPr/>
            </p14:nvContentPartPr>
            <p14:xfrm>
              <a:off x="2860277" y="6021700"/>
              <a:ext cx="126720" cy="1584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E83C8C3-6A50-669B-2636-7C88F04A2AC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51637" y="6012700"/>
                <a:ext cx="14436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CCA6D71-C1C9-E6D3-262F-48C86ED554D7}"/>
                  </a:ext>
                </a:extLst>
              </p14:cNvPr>
              <p14:cNvContentPartPr/>
              <p14:nvPr/>
            </p14:nvContentPartPr>
            <p14:xfrm>
              <a:off x="2955317" y="5696260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CCA6D71-C1C9-E6D3-262F-48C86ED554D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46317" y="568762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0635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97"/>
    </mc:Choice>
    <mc:Fallback xmlns="">
      <p:transition spd="slow" advTm="1699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751BD-F21C-46B7-81C7-64CC751EF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Time, we talked about…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07BE4-C261-4A74-9E18-E64906BA6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2513233"/>
            <a:ext cx="10554574" cy="3636511"/>
          </a:xfrm>
        </p:spPr>
        <p:txBody>
          <a:bodyPr>
            <a:noAutofit/>
          </a:bodyPr>
          <a:lstStyle/>
          <a:p>
            <a:r>
              <a:rPr lang="en-US" sz="2400" dirty="0"/>
              <a:t>How Geometry gave us formulas for simple shapes and solids to find their area or volume, and</a:t>
            </a:r>
          </a:p>
          <a:p>
            <a:r>
              <a:rPr lang="en-US" sz="2400" dirty="0"/>
              <a:t>How Integration can allow us to find area or volume of </a:t>
            </a:r>
            <a:r>
              <a:rPr lang="en-US" sz="2400" dirty="0">
                <a:solidFill>
                  <a:schemeClr val="accent1"/>
                </a:solidFill>
              </a:rPr>
              <a:t>ANYTHING !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How? </a:t>
            </a:r>
          </a:p>
          <a:p>
            <a:pPr lvl="1"/>
            <a:r>
              <a:rPr lang="en-US" sz="2400" dirty="0"/>
              <a:t> We introduced this notion of cross-sections which can be of the form of </a:t>
            </a:r>
          </a:p>
          <a:p>
            <a:pPr lvl="2"/>
            <a:r>
              <a:rPr lang="en-US" sz="2400" dirty="0">
                <a:solidFill>
                  <a:schemeClr val="accent1"/>
                </a:solidFill>
              </a:rPr>
              <a:t> Disks (Lessons 14 + 16), or</a:t>
            </a:r>
          </a:p>
          <a:p>
            <a:pPr lvl="2"/>
            <a:r>
              <a:rPr lang="en-US" sz="2400" dirty="0">
                <a:solidFill>
                  <a:schemeClr val="accent1"/>
                </a:solidFill>
              </a:rPr>
              <a:t> Washers (Lessons 15 + 16), or</a:t>
            </a:r>
          </a:p>
          <a:p>
            <a:pPr lvl="2"/>
            <a:r>
              <a:rPr lang="en-US" sz="2400" dirty="0">
                <a:solidFill>
                  <a:schemeClr val="accent1"/>
                </a:solidFill>
              </a:rPr>
              <a:t> Shells (Lessons 17 + 18)</a:t>
            </a:r>
          </a:p>
        </p:txBody>
      </p:sp>
    </p:spTree>
    <p:extLst>
      <p:ext uri="{BB962C8B-B14F-4D97-AF65-F5344CB8AC3E}">
        <p14:creationId xmlns:p14="http://schemas.microsoft.com/office/powerpoint/2010/main" val="315903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2: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400" dirty="0"/>
                  <a:t>,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x-axis.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blipFill>
                <a:blip r:embed="rId2"/>
                <a:stretch>
                  <a:fillRect l="-874" t="-2111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14:cNvPr>
              <p14:cNvContentPartPr/>
              <p14:nvPr/>
            </p14:nvContentPartPr>
            <p14:xfrm>
              <a:off x="3782149" y="2909215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73149" y="29002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14:cNvPr>
              <p14:cNvContentPartPr/>
              <p14:nvPr/>
            </p14:nvContentPartPr>
            <p14:xfrm>
              <a:off x="1551589" y="2881855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42589" y="287285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14:cNvPr>
              <p14:cNvContentPartPr/>
              <p14:nvPr/>
            </p14:nvContentPartPr>
            <p14:xfrm>
              <a:off x="3809869" y="1925695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00869" y="191669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DE172D9-6D6A-69F1-E409-38B9FE49CB99}"/>
              </a:ext>
            </a:extLst>
          </p:cNvPr>
          <p:cNvSpPr txBox="1"/>
          <p:nvPr/>
        </p:nvSpPr>
        <p:spPr>
          <a:xfrm>
            <a:off x="3526068" y="6363617"/>
            <a:ext cx="4494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9"/>
              </a:rPr>
              <a:t>https://www.geogebra.org/m/jfta4b52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161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97"/>
    </mc:Choice>
    <mc:Fallback xmlns="">
      <p:transition spd="slow" advTm="16997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2: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400" dirty="0"/>
                  <a:t>,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x-axis.</a:t>
                </a:r>
              </a:p>
              <a:p>
                <a:endParaRPr lang="en-US" sz="2400" dirty="0"/>
              </a:p>
              <a:p>
                <a:r>
                  <a:rPr lang="en-US" sz="2400" dirty="0">
                    <a:solidFill>
                      <a:schemeClr val="accent1"/>
                    </a:solidFill>
                  </a:rPr>
                  <a:t>First draw the region.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677656"/>
              </a:xfrm>
              <a:prstGeom prst="rect">
                <a:avLst/>
              </a:prstGeom>
              <a:blipFill>
                <a:blip r:embed="rId2"/>
                <a:stretch>
                  <a:fillRect l="-874" t="-1818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14:cNvPr>
              <p14:cNvContentPartPr/>
              <p14:nvPr/>
            </p14:nvContentPartPr>
            <p14:xfrm>
              <a:off x="3782149" y="2909215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73149" y="29002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14:cNvPr>
              <p14:cNvContentPartPr/>
              <p14:nvPr/>
            </p14:nvContentPartPr>
            <p14:xfrm>
              <a:off x="1551589" y="2881855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2589" y="287285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14:cNvPr>
              <p14:cNvContentPartPr/>
              <p14:nvPr/>
            </p14:nvContentPartPr>
            <p14:xfrm>
              <a:off x="3809869" y="1925695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0869" y="191669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DE172D9-6D6A-69F1-E409-38B9FE49CB99}"/>
              </a:ext>
            </a:extLst>
          </p:cNvPr>
          <p:cNvSpPr txBox="1"/>
          <p:nvPr/>
        </p:nvSpPr>
        <p:spPr>
          <a:xfrm>
            <a:off x="3526068" y="6363617"/>
            <a:ext cx="4494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https://www.geogebra.org/m/jfta4b52</a:t>
            </a:r>
            <a:r>
              <a:rPr lang="en-US" dirty="0"/>
              <a:t> </a:t>
            </a:r>
          </a:p>
        </p:txBody>
      </p:sp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348A4223-57D0-4F1A-5136-572A321BB6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720" y="2485848"/>
            <a:ext cx="4895872" cy="387776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EDBE067-99C8-4071-CC23-EE1C14F5D378}"/>
                  </a:ext>
                </a:extLst>
              </p14:cNvPr>
              <p14:cNvContentPartPr/>
              <p14:nvPr/>
            </p14:nvContentPartPr>
            <p14:xfrm>
              <a:off x="940279" y="5141113"/>
              <a:ext cx="45719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EDBE067-99C8-4071-CC23-EE1C14F5D37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56977" y="5132473"/>
                <a:ext cx="228595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545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97"/>
    </mc:Choice>
    <mc:Fallback xmlns="">
      <p:transition spd="slow" advTm="16997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2: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400" dirty="0"/>
                  <a:t>,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x-axis.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blipFill>
                <a:blip r:embed="rId2"/>
                <a:stretch>
                  <a:fillRect l="-874" t="-2111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14:cNvPr>
              <p14:cNvContentPartPr/>
              <p14:nvPr/>
            </p14:nvContentPartPr>
            <p14:xfrm>
              <a:off x="3782149" y="2909215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73149" y="29002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14:cNvPr>
              <p14:cNvContentPartPr/>
              <p14:nvPr/>
            </p14:nvContentPartPr>
            <p14:xfrm>
              <a:off x="1551589" y="2881855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2589" y="287285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14:cNvPr>
              <p14:cNvContentPartPr/>
              <p14:nvPr/>
            </p14:nvContentPartPr>
            <p14:xfrm>
              <a:off x="3809869" y="1925695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0869" y="191669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DE172D9-6D6A-69F1-E409-38B9FE49CB99}"/>
              </a:ext>
            </a:extLst>
          </p:cNvPr>
          <p:cNvSpPr txBox="1"/>
          <p:nvPr/>
        </p:nvSpPr>
        <p:spPr>
          <a:xfrm>
            <a:off x="3526068" y="6363617"/>
            <a:ext cx="4494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https://www.geogebra.org/m/jfta4b52</a:t>
            </a:r>
            <a:r>
              <a:rPr lang="en-US" dirty="0"/>
              <a:t> </a:t>
            </a:r>
          </a:p>
        </p:txBody>
      </p:sp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348A4223-57D0-4F1A-5136-572A321BB6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720" y="2485848"/>
            <a:ext cx="4895872" cy="3877769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B7E445ED-E102-1B6B-AD8D-05E681F5E02B}"/>
              </a:ext>
            </a:extLst>
          </p:cNvPr>
          <p:cNvSpPr/>
          <p:nvPr/>
        </p:nvSpPr>
        <p:spPr>
          <a:xfrm>
            <a:off x="5404703" y="3883125"/>
            <a:ext cx="2826541" cy="1083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Rotation about x-axis</a:t>
            </a:r>
          </a:p>
        </p:txBody>
      </p:sp>
      <p:pic>
        <p:nvPicPr>
          <p:cNvPr id="10" name="Picture 9" descr="Chart&#10;&#10;Description automatically generated">
            <a:extLst>
              <a:ext uri="{FF2B5EF4-FFF2-40B4-BE49-F238E27FC236}">
                <a16:creationId xmlns:a16="http://schemas.microsoft.com/office/drawing/2014/main" id="{8BED8C92-8DE1-0B6F-DD3E-66B1508EF9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26135" y="2422379"/>
            <a:ext cx="3568052" cy="379039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6F020EA-17FA-1CE3-8453-8C9841BEA836}"/>
                  </a:ext>
                </a:extLst>
              </p14:cNvPr>
              <p14:cNvContentPartPr/>
              <p14:nvPr/>
            </p14:nvContentPartPr>
            <p14:xfrm>
              <a:off x="879746" y="5037778"/>
              <a:ext cx="277200" cy="820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6F020EA-17FA-1CE3-8453-8C9841BEA83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71106" y="5029138"/>
                <a:ext cx="294840" cy="83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7826CD0-A77C-0BC7-96B7-DB01FB6AA7A5}"/>
                  </a:ext>
                </a:extLst>
              </p14:cNvPr>
              <p14:cNvContentPartPr/>
              <p14:nvPr/>
            </p14:nvContentPartPr>
            <p14:xfrm>
              <a:off x="879746" y="5475178"/>
              <a:ext cx="126720" cy="158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7826CD0-A77C-0BC7-96B7-DB01FB6AA7A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71106" y="5466178"/>
                <a:ext cx="14436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FEBC08A-DE02-26BE-1643-DEC7F26A1F59}"/>
                  </a:ext>
                </a:extLst>
              </p14:cNvPr>
              <p14:cNvContentPartPr/>
              <p14:nvPr/>
            </p14:nvContentPartPr>
            <p14:xfrm>
              <a:off x="974786" y="5149738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FEBC08A-DE02-26BE-1643-DEC7F26A1F5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5786" y="514109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B156919-7331-E380-DF83-2FEB2D2577BB}"/>
                  </a:ext>
                </a:extLst>
              </p14:cNvPr>
              <p14:cNvContentPartPr/>
              <p14:nvPr/>
            </p14:nvContentPartPr>
            <p14:xfrm>
              <a:off x="8798795" y="3987916"/>
              <a:ext cx="277200" cy="8208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B156919-7331-E380-DF83-2FEB2D2577B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789795" y="3978916"/>
                <a:ext cx="294840" cy="83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E720504-FD49-8ED2-1907-25699D3467B1}"/>
                  </a:ext>
                </a:extLst>
              </p14:cNvPr>
              <p14:cNvContentPartPr/>
              <p14:nvPr/>
            </p14:nvContentPartPr>
            <p14:xfrm>
              <a:off x="8798795" y="4425316"/>
              <a:ext cx="126720" cy="1584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E720504-FD49-8ED2-1907-25699D3467B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789795" y="4416316"/>
                <a:ext cx="14436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278ABA6-8FF4-3B2B-E6C3-5D26097BC5D2}"/>
                  </a:ext>
                </a:extLst>
              </p14:cNvPr>
              <p14:cNvContentPartPr/>
              <p14:nvPr/>
            </p14:nvContentPartPr>
            <p14:xfrm>
              <a:off x="8893835" y="4099876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278ABA6-8FF4-3B2B-E6C3-5D26097BC5D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85195" y="4090876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328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97"/>
    </mc:Choice>
    <mc:Fallback xmlns="">
      <p:transition spd="slow" advTm="16997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2: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400" dirty="0"/>
                  <a:t>,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x-axis.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blipFill>
                <a:blip r:embed="rId2"/>
                <a:stretch>
                  <a:fillRect l="-874" t="-2111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14:cNvPr>
              <p14:cNvContentPartPr/>
              <p14:nvPr/>
            </p14:nvContentPartPr>
            <p14:xfrm>
              <a:off x="3782149" y="2909215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73149" y="29002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14:cNvPr>
              <p14:cNvContentPartPr/>
              <p14:nvPr/>
            </p14:nvContentPartPr>
            <p14:xfrm>
              <a:off x="1551589" y="2881855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2589" y="287285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14:cNvPr>
              <p14:cNvContentPartPr/>
              <p14:nvPr/>
            </p14:nvContentPartPr>
            <p14:xfrm>
              <a:off x="3809869" y="1925695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0869" y="191669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DE172D9-6D6A-69F1-E409-38B9FE49CB99}"/>
              </a:ext>
            </a:extLst>
          </p:cNvPr>
          <p:cNvSpPr txBox="1"/>
          <p:nvPr/>
        </p:nvSpPr>
        <p:spPr>
          <a:xfrm>
            <a:off x="3526068" y="6363617"/>
            <a:ext cx="4494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https://www.geogebra.org/m/jfta4b52</a:t>
            </a:r>
            <a:r>
              <a:rPr lang="en-US" dirty="0"/>
              <a:t> </a:t>
            </a:r>
          </a:p>
        </p:txBody>
      </p:sp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348A4223-57D0-4F1A-5136-572A321BB6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720" y="2485848"/>
            <a:ext cx="4895872" cy="387776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092CA8B-C624-D458-8F23-2E3559FF008A}"/>
                  </a:ext>
                </a:extLst>
              </p14:cNvPr>
              <p14:cNvContentPartPr/>
              <p14:nvPr/>
            </p14:nvContentPartPr>
            <p14:xfrm>
              <a:off x="940131" y="5046405"/>
              <a:ext cx="277200" cy="820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092CA8B-C624-D458-8F23-2E3559FF008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31491" y="5037765"/>
                <a:ext cx="294840" cy="83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1FEFDA2-0A12-2663-4C74-F590883067E4}"/>
                  </a:ext>
                </a:extLst>
              </p14:cNvPr>
              <p14:cNvContentPartPr/>
              <p14:nvPr/>
            </p14:nvContentPartPr>
            <p14:xfrm>
              <a:off x="940131" y="5483805"/>
              <a:ext cx="126720" cy="158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1FEFDA2-0A12-2663-4C74-F590883067E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31491" y="5474805"/>
                <a:ext cx="14436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2B0741A-3278-AD6A-648E-509C1116B0F6}"/>
                  </a:ext>
                </a:extLst>
              </p14:cNvPr>
              <p14:cNvContentPartPr/>
              <p14:nvPr/>
            </p14:nvContentPartPr>
            <p14:xfrm>
              <a:off x="1035171" y="5158365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2B0741A-3278-AD6A-648E-509C1116B0F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6171" y="5149725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1337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97"/>
    </mc:Choice>
    <mc:Fallback xmlns="">
      <p:transition spd="slow" advTm="16997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2: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400" dirty="0"/>
                  <a:t>,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x-axis.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blipFill>
                <a:blip r:embed="rId2"/>
                <a:stretch>
                  <a:fillRect l="-874" t="-2111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14:cNvPr>
              <p14:cNvContentPartPr/>
              <p14:nvPr/>
            </p14:nvContentPartPr>
            <p14:xfrm>
              <a:off x="3782149" y="2909215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73149" y="29002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14:cNvPr>
              <p14:cNvContentPartPr/>
              <p14:nvPr/>
            </p14:nvContentPartPr>
            <p14:xfrm>
              <a:off x="1551589" y="2881855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2589" y="287285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14:cNvPr>
              <p14:cNvContentPartPr/>
              <p14:nvPr/>
            </p14:nvContentPartPr>
            <p14:xfrm>
              <a:off x="3809869" y="1925695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0869" y="191669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DE172D9-6D6A-69F1-E409-38B9FE49CB99}"/>
              </a:ext>
            </a:extLst>
          </p:cNvPr>
          <p:cNvSpPr txBox="1"/>
          <p:nvPr/>
        </p:nvSpPr>
        <p:spPr>
          <a:xfrm>
            <a:off x="3526068" y="6363617"/>
            <a:ext cx="4494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https://www.geogebra.org/m/jfta4b52</a:t>
            </a:r>
            <a:r>
              <a:rPr lang="en-US" dirty="0"/>
              <a:t> </a:t>
            </a:r>
          </a:p>
        </p:txBody>
      </p:sp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348A4223-57D0-4F1A-5136-572A321BB6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720" y="2485848"/>
            <a:ext cx="4895872" cy="387776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7DEBAF1-3232-7314-DA99-0B457411E6BA}"/>
                  </a:ext>
                </a:extLst>
              </p14:cNvPr>
              <p14:cNvContentPartPr/>
              <p14:nvPr/>
            </p14:nvContentPartPr>
            <p14:xfrm>
              <a:off x="914251" y="5072284"/>
              <a:ext cx="277200" cy="820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7DEBAF1-3232-7314-DA99-0B457411E6B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05611" y="5063644"/>
                <a:ext cx="294840" cy="83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010AED0-135C-2412-29AF-DA804B078196}"/>
                  </a:ext>
                </a:extLst>
              </p14:cNvPr>
              <p14:cNvContentPartPr/>
              <p14:nvPr/>
            </p14:nvContentPartPr>
            <p14:xfrm>
              <a:off x="914251" y="5509684"/>
              <a:ext cx="126720" cy="158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010AED0-135C-2412-29AF-DA804B07819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05611" y="5500684"/>
                <a:ext cx="14436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391164A-5E2E-BC42-0390-8D8A021CD1BD}"/>
                  </a:ext>
                </a:extLst>
              </p14:cNvPr>
              <p14:cNvContentPartPr/>
              <p14:nvPr/>
            </p14:nvContentPartPr>
            <p14:xfrm>
              <a:off x="1009291" y="5184244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391164A-5E2E-BC42-0390-8D8A021CD1B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0291" y="5175604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9867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97"/>
    </mc:Choice>
    <mc:Fallback xmlns="">
      <p:transition spd="slow" advTm="16997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2: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400" dirty="0"/>
                  <a:t>,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x-axis.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blipFill>
                <a:blip r:embed="rId2"/>
                <a:stretch>
                  <a:fillRect l="-874" t="-2111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14:cNvPr>
              <p14:cNvContentPartPr/>
              <p14:nvPr/>
            </p14:nvContentPartPr>
            <p14:xfrm>
              <a:off x="3782149" y="2909215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73149" y="29002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14:cNvPr>
              <p14:cNvContentPartPr/>
              <p14:nvPr/>
            </p14:nvContentPartPr>
            <p14:xfrm>
              <a:off x="1551589" y="2881855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2589" y="287285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14:cNvPr>
              <p14:cNvContentPartPr/>
              <p14:nvPr/>
            </p14:nvContentPartPr>
            <p14:xfrm>
              <a:off x="3809869" y="1925695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0869" y="191669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DE172D9-6D6A-69F1-E409-38B9FE49CB99}"/>
              </a:ext>
            </a:extLst>
          </p:cNvPr>
          <p:cNvSpPr txBox="1"/>
          <p:nvPr/>
        </p:nvSpPr>
        <p:spPr>
          <a:xfrm>
            <a:off x="3526068" y="6363617"/>
            <a:ext cx="4494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https://www.geogebra.org/m/jfta4b52</a:t>
            </a:r>
            <a:r>
              <a:rPr lang="en-US" dirty="0"/>
              <a:t> </a:t>
            </a:r>
          </a:p>
        </p:txBody>
      </p:sp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348A4223-57D0-4F1A-5136-572A321BB6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720" y="2485848"/>
            <a:ext cx="4895872" cy="387776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2A9BD39-42E5-7720-446F-A4B35292644D}"/>
                  </a:ext>
                </a:extLst>
              </p14:cNvPr>
              <p14:cNvContentPartPr/>
              <p14:nvPr/>
            </p14:nvContentPartPr>
            <p14:xfrm>
              <a:off x="845240" y="5063658"/>
              <a:ext cx="277200" cy="820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2A9BD39-42E5-7720-446F-A4B35292644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36600" y="5055018"/>
                <a:ext cx="294840" cy="83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2CDE8F3-43F6-1B44-DAB3-4CF98A76BEBA}"/>
                  </a:ext>
                </a:extLst>
              </p14:cNvPr>
              <p14:cNvContentPartPr/>
              <p14:nvPr/>
            </p14:nvContentPartPr>
            <p14:xfrm>
              <a:off x="845240" y="5501058"/>
              <a:ext cx="126720" cy="158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2CDE8F3-43F6-1B44-DAB3-4CF98A76BEB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36600" y="5492058"/>
                <a:ext cx="14436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B0D6E8E-33C4-2348-5126-ECBB4A6CE986}"/>
                  </a:ext>
                </a:extLst>
              </p14:cNvPr>
              <p14:cNvContentPartPr/>
              <p14:nvPr/>
            </p14:nvContentPartPr>
            <p14:xfrm>
              <a:off x="940280" y="5175618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B0D6E8E-33C4-2348-5126-ECBB4A6CE98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1280" y="5166978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386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97"/>
    </mc:Choice>
    <mc:Fallback xmlns="">
      <p:transition spd="slow" advTm="16997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2: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400" dirty="0"/>
                  <a:t>,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x-axis.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blipFill>
                <a:blip r:embed="rId2"/>
                <a:stretch>
                  <a:fillRect l="-874" t="-2111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14:cNvPr>
              <p14:cNvContentPartPr/>
              <p14:nvPr/>
            </p14:nvContentPartPr>
            <p14:xfrm>
              <a:off x="3782149" y="2909215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73149" y="29002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14:cNvPr>
              <p14:cNvContentPartPr/>
              <p14:nvPr/>
            </p14:nvContentPartPr>
            <p14:xfrm>
              <a:off x="1551589" y="2881855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2589" y="287285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14:cNvPr>
              <p14:cNvContentPartPr/>
              <p14:nvPr/>
            </p14:nvContentPartPr>
            <p14:xfrm>
              <a:off x="3809869" y="1925695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0869" y="191669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DE172D9-6D6A-69F1-E409-38B9FE49CB99}"/>
              </a:ext>
            </a:extLst>
          </p:cNvPr>
          <p:cNvSpPr txBox="1"/>
          <p:nvPr/>
        </p:nvSpPr>
        <p:spPr>
          <a:xfrm>
            <a:off x="3526068" y="6363617"/>
            <a:ext cx="4494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https://www.geogebra.org/m/jfta4b52</a:t>
            </a:r>
            <a:r>
              <a:rPr lang="en-US" dirty="0"/>
              <a:t> </a:t>
            </a:r>
          </a:p>
        </p:txBody>
      </p:sp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348A4223-57D0-4F1A-5136-572A321BB6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720" y="2485848"/>
            <a:ext cx="4895872" cy="387776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8E7FD2F-256E-9C15-09BA-860180DD703C}"/>
                  </a:ext>
                </a:extLst>
              </p14:cNvPr>
              <p14:cNvContentPartPr/>
              <p14:nvPr/>
            </p14:nvContentPartPr>
            <p14:xfrm>
              <a:off x="905625" y="5080911"/>
              <a:ext cx="277200" cy="820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8E7FD2F-256E-9C15-09BA-860180DD703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96985" y="5072271"/>
                <a:ext cx="294840" cy="83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B523EEF-5A91-D269-495D-9CB89290D9B9}"/>
                  </a:ext>
                </a:extLst>
              </p14:cNvPr>
              <p14:cNvContentPartPr/>
              <p14:nvPr/>
            </p14:nvContentPartPr>
            <p14:xfrm>
              <a:off x="905625" y="5518311"/>
              <a:ext cx="126720" cy="1584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B523EEF-5A91-D269-495D-9CB89290D9B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96985" y="5509311"/>
                <a:ext cx="14436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BD8E860-3EED-FB1F-DBB7-D9445ACD1E98}"/>
                  </a:ext>
                </a:extLst>
              </p14:cNvPr>
              <p14:cNvContentPartPr/>
              <p14:nvPr/>
            </p14:nvContentPartPr>
            <p14:xfrm>
              <a:off x="1000665" y="5192871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BD8E860-3EED-FB1F-DBB7-D9445ACD1E9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1665" y="5184231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7606D4CD-8751-CFBD-30F6-2D108026D8A9}"/>
              </a:ext>
            </a:extLst>
          </p:cNvPr>
          <p:cNvSpPr txBox="1"/>
          <p:nvPr/>
        </p:nvSpPr>
        <p:spPr>
          <a:xfrm>
            <a:off x="6294418" y="3429000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chemeClr val="accent1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chemeClr val="accent1"/>
                </a:solidFill>
              </a:rPr>
              <a:t> to access it.</a:t>
            </a:r>
          </a:p>
        </p:txBody>
      </p:sp>
    </p:spTree>
    <p:extLst>
      <p:ext uri="{BB962C8B-B14F-4D97-AF65-F5344CB8AC3E}">
        <p14:creationId xmlns:p14="http://schemas.microsoft.com/office/powerpoint/2010/main" val="307581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97"/>
    </mc:Choice>
    <mc:Fallback xmlns="">
      <p:transition spd="slow" advTm="16997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3: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,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y-axis.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blipFill>
                <a:blip r:embed="rId2"/>
                <a:stretch>
                  <a:fillRect l="-874" t="-2111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14:cNvPr>
              <p14:cNvContentPartPr/>
              <p14:nvPr/>
            </p14:nvContentPartPr>
            <p14:xfrm>
              <a:off x="3782149" y="2909215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73149" y="29002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14:cNvPr>
              <p14:cNvContentPartPr/>
              <p14:nvPr/>
            </p14:nvContentPartPr>
            <p14:xfrm>
              <a:off x="1551589" y="3019872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42589" y="301087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14:cNvPr>
              <p14:cNvContentPartPr/>
              <p14:nvPr/>
            </p14:nvContentPartPr>
            <p14:xfrm>
              <a:off x="3809869" y="1925695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0869" y="191669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C470768-F697-9AFF-E421-C2D7564252A5}"/>
              </a:ext>
            </a:extLst>
          </p:cNvPr>
          <p:cNvSpPr txBox="1"/>
          <p:nvPr/>
        </p:nvSpPr>
        <p:spPr>
          <a:xfrm>
            <a:off x="3352887" y="6363977"/>
            <a:ext cx="4841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8"/>
              </a:rPr>
              <a:t>https://www.geogebra.org/m/znzmhqq7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F8263EE-18FC-10B9-1923-BB686C41402B}"/>
                  </a:ext>
                </a:extLst>
              </p14:cNvPr>
              <p14:cNvContentPartPr/>
              <p14:nvPr/>
            </p14:nvContentPartPr>
            <p14:xfrm>
              <a:off x="9924963" y="3037625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F8263EE-18FC-10B9-1923-BB686C41402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915963" y="302862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AB79C17-2B48-24BE-08B6-31E2FE537AD1}"/>
                  </a:ext>
                </a:extLst>
              </p14:cNvPr>
              <p14:cNvContentPartPr/>
              <p14:nvPr/>
            </p14:nvContentPartPr>
            <p14:xfrm>
              <a:off x="9391794" y="2760587"/>
              <a:ext cx="118440" cy="1994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AB79C17-2B48-24BE-08B6-31E2FE537AD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383154" y="2751947"/>
                <a:ext cx="136080" cy="21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0568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97"/>
    </mc:Choice>
    <mc:Fallback xmlns="">
      <p:transition spd="slow" advTm="16997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3: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,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y-axis.</a:t>
                </a:r>
              </a:p>
              <a:p>
                <a:endParaRPr lang="en-US" sz="2400" dirty="0"/>
              </a:p>
              <a:p>
                <a:r>
                  <a:rPr lang="en-US" sz="2400" dirty="0">
                    <a:solidFill>
                      <a:schemeClr val="accent1"/>
                    </a:solidFill>
                  </a:rPr>
                  <a:t>First draw the region.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677656"/>
              </a:xfrm>
              <a:prstGeom prst="rect">
                <a:avLst/>
              </a:prstGeom>
              <a:blipFill>
                <a:blip r:embed="rId2"/>
                <a:stretch>
                  <a:fillRect l="-874" t="-1818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14:cNvPr>
              <p14:cNvContentPartPr/>
              <p14:nvPr/>
            </p14:nvContentPartPr>
            <p14:xfrm>
              <a:off x="3782149" y="2909215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73149" y="29002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14:cNvPr>
              <p14:cNvContentPartPr/>
              <p14:nvPr/>
            </p14:nvContentPartPr>
            <p14:xfrm>
              <a:off x="1551589" y="3019872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2589" y="301087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14:cNvPr>
              <p14:cNvContentPartPr/>
              <p14:nvPr/>
            </p14:nvContentPartPr>
            <p14:xfrm>
              <a:off x="3809869" y="1925695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0869" y="191669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C470768-F697-9AFF-E421-C2D7564252A5}"/>
              </a:ext>
            </a:extLst>
          </p:cNvPr>
          <p:cNvSpPr txBox="1"/>
          <p:nvPr/>
        </p:nvSpPr>
        <p:spPr>
          <a:xfrm>
            <a:off x="3352887" y="6363977"/>
            <a:ext cx="4841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https://www.geogebra.org/m/znzmhqq7</a:t>
            </a:r>
            <a:r>
              <a:rPr lang="en-US" dirty="0"/>
              <a:t> </a:t>
            </a:r>
          </a:p>
        </p:txBody>
      </p:sp>
      <p:pic>
        <p:nvPicPr>
          <p:cNvPr id="17" name="Picture 16" descr="Chart, line chart&#10;&#10;Description automatically generated">
            <a:extLst>
              <a:ext uri="{FF2B5EF4-FFF2-40B4-BE49-F238E27FC236}">
                <a16:creationId xmlns:a16="http://schemas.microsoft.com/office/drawing/2014/main" id="{37A06082-FA29-A4D6-55A1-F5BB559C03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3735" y="2528800"/>
            <a:ext cx="2988792" cy="383517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F8263EE-18FC-10B9-1923-BB686C41402B}"/>
                  </a:ext>
                </a:extLst>
              </p14:cNvPr>
              <p14:cNvContentPartPr/>
              <p14:nvPr/>
            </p14:nvContentPartPr>
            <p14:xfrm>
              <a:off x="9924963" y="3037625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F8263EE-18FC-10B9-1923-BB686C41402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15963" y="3028625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54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97"/>
    </mc:Choice>
    <mc:Fallback xmlns="">
      <p:transition spd="slow" advTm="16997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3: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,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y-axis.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blipFill>
                <a:blip r:embed="rId2"/>
                <a:stretch>
                  <a:fillRect l="-874" t="-2111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14:cNvPr>
              <p14:cNvContentPartPr/>
              <p14:nvPr/>
            </p14:nvContentPartPr>
            <p14:xfrm>
              <a:off x="3782149" y="2909215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73149" y="29002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14:cNvPr>
              <p14:cNvContentPartPr/>
              <p14:nvPr/>
            </p14:nvContentPartPr>
            <p14:xfrm>
              <a:off x="1551589" y="3019872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2589" y="301087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14:cNvPr>
              <p14:cNvContentPartPr/>
              <p14:nvPr/>
            </p14:nvContentPartPr>
            <p14:xfrm>
              <a:off x="3809869" y="1925695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0869" y="191669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C470768-F697-9AFF-E421-C2D7564252A5}"/>
              </a:ext>
            </a:extLst>
          </p:cNvPr>
          <p:cNvSpPr txBox="1"/>
          <p:nvPr/>
        </p:nvSpPr>
        <p:spPr>
          <a:xfrm>
            <a:off x="3352887" y="6363977"/>
            <a:ext cx="4841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https://www.geogebra.org/m/znzmhqq7</a:t>
            </a:r>
            <a:r>
              <a:rPr lang="en-US" dirty="0"/>
              <a:t> 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4649306-F5B0-170C-F930-B7269CFC2A24}"/>
              </a:ext>
            </a:extLst>
          </p:cNvPr>
          <p:cNvSpPr/>
          <p:nvPr/>
        </p:nvSpPr>
        <p:spPr>
          <a:xfrm>
            <a:off x="4310744" y="3967724"/>
            <a:ext cx="2826541" cy="1083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Rotation about y-axis</a:t>
            </a:r>
          </a:p>
        </p:txBody>
      </p:sp>
      <p:pic>
        <p:nvPicPr>
          <p:cNvPr id="12" name="Picture 11" descr="Chart, line chart&#10;&#10;Description automatically generated">
            <a:extLst>
              <a:ext uri="{FF2B5EF4-FFF2-40B4-BE49-F238E27FC236}">
                <a16:creationId xmlns:a16="http://schemas.microsoft.com/office/drawing/2014/main" id="{68DDA12C-E86A-D233-3C6B-96376A5A81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81257" y="2529340"/>
            <a:ext cx="3947008" cy="3834637"/>
          </a:xfrm>
          <a:prstGeom prst="rect">
            <a:avLst/>
          </a:prstGeom>
        </p:spPr>
      </p:pic>
      <p:pic>
        <p:nvPicPr>
          <p:cNvPr id="17" name="Picture 16" descr="Chart, line chart&#10;&#10;Description automatically generated">
            <a:extLst>
              <a:ext uri="{FF2B5EF4-FFF2-40B4-BE49-F238E27FC236}">
                <a16:creationId xmlns:a16="http://schemas.microsoft.com/office/drawing/2014/main" id="{37A06082-FA29-A4D6-55A1-F5BB559C03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3735" y="2528800"/>
            <a:ext cx="2988792" cy="3835177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BBAAA854-4832-AB48-0205-903E43DFC7A5}"/>
              </a:ext>
            </a:extLst>
          </p:cNvPr>
          <p:cNvGrpSpPr/>
          <p:nvPr/>
        </p:nvGrpSpPr>
        <p:grpSpPr>
          <a:xfrm>
            <a:off x="722500" y="2584434"/>
            <a:ext cx="989640" cy="400320"/>
            <a:chOff x="722500" y="2584434"/>
            <a:chExt cx="989640" cy="40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17DA10D-A832-46C0-7907-977819E2613D}"/>
                    </a:ext>
                  </a:extLst>
                </p14:cNvPr>
                <p14:cNvContentPartPr/>
                <p14:nvPr/>
              </p14:nvContentPartPr>
              <p14:xfrm>
                <a:off x="722500" y="2584434"/>
                <a:ext cx="989640" cy="400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17DA10D-A832-46C0-7907-977819E2613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13497" y="2575434"/>
                  <a:ext cx="1007286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03D0FC1-03FA-E440-E76E-411926F89DDF}"/>
                    </a:ext>
                  </a:extLst>
                </p14:cNvPr>
                <p14:cNvContentPartPr/>
                <p14:nvPr/>
              </p14:nvContentPartPr>
              <p14:xfrm>
                <a:off x="1018420" y="2742834"/>
                <a:ext cx="118440" cy="199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03D0FC1-03FA-E440-E76E-411926F89DD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09420" y="2733834"/>
                  <a:ext cx="136080" cy="21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F8263EE-18FC-10B9-1923-BB686C41402B}"/>
                  </a:ext>
                </a:extLst>
              </p14:cNvPr>
              <p14:cNvContentPartPr/>
              <p14:nvPr/>
            </p14:nvContentPartPr>
            <p14:xfrm>
              <a:off x="9924963" y="3037625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F8263EE-18FC-10B9-1923-BB686C41402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15963" y="302862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7172666-6E62-FF46-854E-DA8B5A841FBA}"/>
                  </a:ext>
                </a:extLst>
              </p14:cNvPr>
              <p14:cNvContentPartPr/>
              <p14:nvPr/>
            </p14:nvContentPartPr>
            <p14:xfrm>
              <a:off x="9095874" y="2602187"/>
              <a:ext cx="989640" cy="4003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7172666-6E62-FF46-854E-DA8B5A841FB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086871" y="2593187"/>
                <a:ext cx="1007286" cy="41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AB79C17-2B48-24BE-08B6-31E2FE537AD1}"/>
                  </a:ext>
                </a:extLst>
              </p14:cNvPr>
              <p14:cNvContentPartPr/>
              <p14:nvPr/>
            </p14:nvContentPartPr>
            <p14:xfrm>
              <a:off x="9391794" y="2760587"/>
              <a:ext cx="118440" cy="1994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AB79C17-2B48-24BE-08B6-31E2FE537AD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382794" y="2751587"/>
                <a:ext cx="136080" cy="21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795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97"/>
    </mc:Choice>
    <mc:Fallback xmlns="">
      <p:transition spd="slow" advTm="1699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F4BE1-068D-45EC-A3C9-0850AD9DF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Geometry: How to Calculate The Area of a Shaded Region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764269-B3D0-4FD4-9D0D-65E01E58AADA}"/>
              </a:ext>
            </a:extLst>
          </p:cNvPr>
          <p:cNvSpPr/>
          <p:nvPr/>
        </p:nvSpPr>
        <p:spPr>
          <a:xfrm>
            <a:off x="6802582" y="2971799"/>
            <a:ext cx="4572000" cy="274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2EB123E4-0767-4C0B-901B-A615150366D1}"/>
              </a:ext>
            </a:extLst>
          </p:cNvPr>
          <p:cNvSpPr/>
          <p:nvPr/>
        </p:nvSpPr>
        <p:spPr>
          <a:xfrm>
            <a:off x="8174182" y="3429000"/>
            <a:ext cx="1828800" cy="1828800"/>
          </a:xfrm>
          <a:prstGeom prst="triangl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114A5D-B9AC-4889-944A-85EFC7E9DE0F}"/>
              </a:ext>
            </a:extLst>
          </p:cNvPr>
          <p:cNvSpPr txBox="1"/>
          <p:nvPr/>
        </p:nvSpPr>
        <p:spPr>
          <a:xfrm>
            <a:off x="817418" y="2758349"/>
            <a:ext cx="530629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Suppose we are asked to find the area of a rectangle with a triangle missing from the middle.</a:t>
            </a:r>
          </a:p>
          <a:p>
            <a:endParaRPr lang="en-US" sz="2600" dirty="0"/>
          </a:p>
          <a:p>
            <a:r>
              <a:rPr lang="en-US" sz="2600" dirty="0"/>
              <a:t>How do we calculate that area?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0398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3: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,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y-axis.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blipFill>
                <a:blip r:embed="rId2"/>
                <a:stretch>
                  <a:fillRect l="-874" t="-2111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14:cNvPr>
              <p14:cNvContentPartPr/>
              <p14:nvPr/>
            </p14:nvContentPartPr>
            <p14:xfrm>
              <a:off x="3782149" y="2909215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73149" y="29002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14:cNvPr>
              <p14:cNvContentPartPr/>
              <p14:nvPr/>
            </p14:nvContentPartPr>
            <p14:xfrm>
              <a:off x="1551589" y="3019872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2589" y="301087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14:cNvPr>
              <p14:cNvContentPartPr/>
              <p14:nvPr/>
            </p14:nvContentPartPr>
            <p14:xfrm>
              <a:off x="3809869" y="1925695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0869" y="191669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C470768-F697-9AFF-E421-C2D7564252A5}"/>
              </a:ext>
            </a:extLst>
          </p:cNvPr>
          <p:cNvSpPr txBox="1"/>
          <p:nvPr/>
        </p:nvSpPr>
        <p:spPr>
          <a:xfrm>
            <a:off x="3352887" y="6363977"/>
            <a:ext cx="4841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https://www.geogebra.org/m/znzmhqq7</a:t>
            </a:r>
            <a:r>
              <a:rPr lang="en-US" dirty="0"/>
              <a:t> </a:t>
            </a:r>
          </a:p>
        </p:txBody>
      </p:sp>
      <p:pic>
        <p:nvPicPr>
          <p:cNvPr id="17" name="Picture 16" descr="Chart, line chart&#10;&#10;Description automatically generated">
            <a:extLst>
              <a:ext uri="{FF2B5EF4-FFF2-40B4-BE49-F238E27FC236}">
                <a16:creationId xmlns:a16="http://schemas.microsoft.com/office/drawing/2014/main" id="{37A06082-FA29-A4D6-55A1-F5BB559C03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3735" y="2528800"/>
            <a:ext cx="2988792" cy="3835177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BBAAA854-4832-AB48-0205-903E43DFC7A5}"/>
              </a:ext>
            </a:extLst>
          </p:cNvPr>
          <p:cNvGrpSpPr/>
          <p:nvPr/>
        </p:nvGrpSpPr>
        <p:grpSpPr>
          <a:xfrm>
            <a:off x="722500" y="2584434"/>
            <a:ext cx="989640" cy="400320"/>
            <a:chOff x="722500" y="2584434"/>
            <a:chExt cx="989640" cy="40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17DA10D-A832-46C0-7907-977819E2613D}"/>
                    </a:ext>
                  </a:extLst>
                </p14:cNvPr>
                <p14:cNvContentPartPr/>
                <p14:nvPr/>
              </p14:nvContentPartPr>
              <p14:xfrm>
                <a:off x="722500" y="2584434"/>
                <a:ext cx="989640" cy="400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17DA10D-A832-46C0-7907-977819E2613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13497" y="2575434"/>
                  <a:ext cx="1007286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03D0FC1-03FA-E440-E76E-411926F89DDF}"/>
                    </a:ext>
                  </a:extLst>
                </p14:cNvPr>
                <p14:cNvContentPartPr/>
                <p14:nvPr/>
              </p14:nvContentPartPr>
              <p14:xfrm>
                <a:off x="1018420" y="2742834"/>
                <a:ext cx="118440" cy="199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03D0FC1-03FA-E440-E76E-411926F89DD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09420" y="2733834"/>
                  <a:ext cx="136080" cy="21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F8263EE-18FC-10B9-1923-BB686C41402B}"/>
                  </a:ext>
                </a:extLst>
              </p14:cNvPr>
              <p14:cNvContentPartPr/>
              <p14:nvPr/>
            </p14:nvContentPartPr>
            <p14:xfrm>
              <a:off x="9924963" y="3037625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F8263EE-18FC-10B9-1923-BB686C41402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15963" y="302862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AB79C17-2B48-24BE-08B6-31E2FE537AD1}"/>
                  </a:ext>
                </a:extLst>
              </p14:cNvPr>
              <p14:cNvContentPartPr/>
              <p14:nvPr/>
            </p14:nvContentPartPr>
            <p14:xfrm>
              <a:off x="9391794" y="2760587"/>
              <a:ext cx="118440" cy="1994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AB79C17-2B48-24BE-08B6-31E2FE537AD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382794" y="2751587"/>
                <a:ext cx="136080" cy="21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0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97"/>
    </mc:Choice>
    <mc:Fallback xmlns="">
      <p:transition spd="slow" advTm="16997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3: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,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y-axis.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blipFill>
                <a:blip r:embed="rId2"/>
                <a:stretch>
                  <a:fillRect l="-874" t="-2111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14:cNvPr>
              <p14:cNvContentPartPr/>
              <p14:nvPr/>
            </p14:nvContentPartPr>
            <p14:xfrm>
              <a:off x="3782149" y="2909215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73149" y="29002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14:cNvPr>
              <p14:cNvContentPartPr/>
              <p14:nvPr/>
            </p14:nvContentPartPr>
            <p14:xfrm>
              <a:off x="1551589" y="3019872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2589" y="301087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14:cNvPr>
              <p14:cNvContentPartPr/>
              <p14:nvPr/>
            </p14:nvContentPartPr>
            <p14:xfrm>
              <a:off x="3809869" y="1925695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0869" y="191669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C470768-F697-9AFF-E421-C2D7564252A5}"/>
              </a:ext>
            </a:extLst>
          </p:cNvPr>
          <p:cNvSpPr txBox="1"/>
          <p:nvPr/>
        </p:nvSpPr>
        <p:spPr>
          <a:xfrm>
            <a:off x="3352887" y="6363977"/>
            <a:ext cx="4841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https://www.geogebra.org/m/znzmhqq7</a:t>
            </a:r>
            <a:r>
              <a:rPr lang="en-US" dirty="0"/>
              <a:t> </a:t>
            </a:r>
          </a:p>
        </p:txBody>
      </p:sp>
      <p:pic>
        <p:nvPicPr>
          <p:cNvPr id="17" name="Picture 16" descr="Chart, line chart&#10;&#10;Description automatically generated">
            <a:extLst>
              <a:ext uri="{FF2B5EF4-FFF2-40B4-BE49-F238E27FC236}">
                <a16:creationId xmlns:a16="http://schemas.microsoft.com/office/drawing/2014/main" id="{37A06082-FA29-A4D6-55A1-F5BB559C03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3735" y="2528800"/>
            <a:ext cx="2988792" cy="3835177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BBAAA854-4832-AB48-0205-903E43DFC7A5}"/>
              </a:ext>
            </a:extLst>
          </p:cNvPr>
          <p:cNvGrpSpPr/>
          <p:nvPr/>
        </p:nvGrpSpPr>
        <p:grpSpPr>
          <a:xfrm>
            <a:off x="722500" y="2584434"/>
            <a:ext cx="989640" cy="400320"/>
            <a:chOff x="722500" y="2584434"/>
            <a:chExt cx="989640" cy="40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17DA10D-A832-46C0-7907-977819E2613D}"/>
                    </a:ext>
                  </a:extLst>
                </p14:cNvPr>
                <p14:cNvContentPartPr/>
                <p14:nvPr/>
              </p14:nvContentPartPr>
              <p14:xfrm>
                <a:off x="722500" y="2584434"/>
                <a:ext cx="989640" cy="400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17DA10D-A832-46C0-7907-977819E2613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13497" y="2575434"/>
                  <a:ext cx="1007286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03D0FC1-03FA-E440-E76E-411926F89DDF}"/>
                    </a:ext>
                  </a:extLst>
                </p14:cNvPr>
                <p14:cNvContentPartPr/>
                <p14:nvPr/>
              </p14:nvContentPartPr>
              <p14:xfrm>
                <a:off x="1018420" y="2742834"/>
                <a:ext cx="118440" cy="199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03D0FC1-03FA-E440-E76E-411926F89DD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09420" y="2733834"/>
                  <a:ext cx="136080" cy="21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F8263EE-18FC-10B9-1923-BB686C41402B}"/>
                  </a:ext>
                </a:extLst>
              </p14:cNvPr>
              <p14:cNvContentPartPr/>
              <p14:nvPr/>
            </p14:nvContentPartPr>
            <p14:xfrm>
              <a:off x="9924963" y="3037625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F8263EE-18FC-10B9-1923-BB686C41402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15963" y="302862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AB79C17-2B48-24BE-08B6-31E2FE537AD1}"/>
                  </a:ext>
                </a:extLst>
              </p14:cNvPr>
              <p14:cNvContentPartPr/>
              <p14:nvPr/>
            </p14:nvContentPartPr>
            <p14:xfrm>
              <a:off x="9391794" y="2760587"/>
              <a:ext cx="118440" cy="1994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AB79C17-2B48-24BE-08B6-31E2FE537AD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382794" y="2751587"/>
                <a:ext cx="136080" cy="21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403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97"/>
    </mc:Choice>
    <mc:Fallback xmlns="">
      <p:transition spd="slow" advTm="16997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3: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,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y-axis.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blipFill>
                <a:blip r:embed="rId2"/>
                <a:stretch>
                  <a:fillRect l="-874" t="-2111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14:cNvPr>
              <p14:cNvContentPartPr/>
              <p14:nvPr/>
            </p14:nvContentPartPr>
            <p14:xfrm>
              <a:off x="3782149" y="2909215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73149" y="29002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14:cNvPr>
              <p14:cNvContentPartPr/>
              <p14:nvPr/>
            </p14:nvContentPartPr>
            <p14:xfrm>
              <a:off x="1551589" y="3019872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2589" y="301087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14:cNvPr>
              <p14:cNvContentPartPr/>
              <p14:nvPr/>
            </p14:nvContentPartPr>
            <p14:xfrm>
              <a:off x="3809869" y="1925695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0869" y="191669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C470768-F697-9AFF-E421-C2D7564252A5}"/>
              </a:ext>
            </a:extLst>
          </p:cNvPr>
          <p:cNvSpPr txBox="1"/>
          <p:nvPr/>
        </p:nvSpPr>
        <p:spPr>
          <a:xfrm>
            <a:off x="3352887" y="6363977"/>
            <a:ext cx="4841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https://www.geogebra.org/m/znzmhqq7</a:t>
            </a:r>
            <a:r>
              <a:rPr lang="en-US" dirty="0"/>
              <a:t> </a:t>
            </a:r>
          </a:p>
        </p:txBody>
      </p:sp>
      <p:pic>
        <p:nvPicPr>
          <p:cNvPr id="17" name="Picture 16" descr="Chart, line chart&#10;&#10;Description automatically generated">
            <a:extLst>
              <a:ext uri="{FF2B5EF4-FFF2-40B4-BE49-F238E27FC236}">
                <a16:creationId xmlns:a16="http://schemas.microsoft.com/office/drawing/2014/main" id="{37A06082-FA29-A4D6-55A1-F5BB559C03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3735" y="2528800"/>
            <a:ext cx="2988792" cy="3835177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BBAAA854-4832-AB48-0205-903E43DFC7A5}"/>
              </a:ext>
            </a:extLst>
          </p:cNvPr>
          <p:cNvGrpSpPr/>
          <p:nvPr/>
        </p:nvGrpSpPr>
        <p:grpSpPr>
          <a:xfrm>
            <a:off x="722500" y="2584434"/>
            <a:ext cx="989640" cy="400320"/>
            <a:chOff x="722500" y="2584434"/>
            <a:chExt cx="989640" cy="40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17DA10D-A832-46C0-7907-977819E2613D}"/>
                    </a:ext>
                  </a:extLst>
                </p14:cNvPr>
                <p14:cNvContentPartPr/>
                <p14:nvPr/>
              </p14:nvContentPartPr>
              <p14:xfrm>
                <a:off x="722500" y="2584434"/>
                <a:ext cx="989640" cy="400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17DA10D-A832-46C0-7907-977819E2613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13497" y="2575434"/>
                  <a:ext cx="1007286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03D0FC1-03FA-E440-E76E-411926F89DDF}"/>
                    </a:ext>
                  </a:extLst>
                </p14:cNvPr>
                <p14:cNvContentPartPr/>
                <p14:nvPr/>
              </p14:nvContentPartPr>
              <p14:xfrm>
                <a:off x="1018420" y="2742834"/>
                <a:ext cx="118440" cy="199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03D0FC1-03FA-E440-E76E-411926F89DD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09420" y="2733834"/>
                  <a:ext cx="136080" cy="21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F8263EE-18FC-10B9-1923-BB686C41402B}"/>
                  </a:ext>
                </a:extLst>
              </p14:cNvPr>
              <p14:cNvContentPartPr/>
              <p14:nvPr/>
            </p14:nvContentPartPr>
            <p14:xfrm>
              <a:off x="9924963" y="3037625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F8263EE-18FC-10B9-1923-BB686C41402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15963" y="302862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AB79C17-2B48-24BE-08B6-31E2FE537AD1}"/>
                  </a:ext>
                </a:extLst>
              </p14:cNvPr>
              <p14:cNvContentPartPr/>
              <p14:nvPr/>
            </p14:nvContentPartPr>
            <p14:xfrm>
              <a:off x="9391794" y="2760587"/>
              <a:ext cx="118440" cy="1994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AB79C17-2B48-24BE-08B6-31E2FE537AD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382794" y="2751587"/>
                <a:ext cx="136080" cy="21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6388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97"/>
    </mc:Choice>
    <mc:Fallback xmlns="">
      <p:transition spd="slow" advTm="16997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3: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,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y-axis.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blipFill>
                <a:blip r:embed="rId2"/>
                <a:stretch>
                  <a:fillRect l="-874" t="-2111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14:cNvPr>
              <p14:cNvContentPartPr/>
              <p14:nvPr/>
            </p14:nvContentPartPr>
            <p14:xfrm>
              <a:off x="3782149" y="2909215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73149" y="29002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14:cNvPr>
              <p14:cNvContentPartPr/>
              <p14:nvPr/>
            </p14:nvContentPartPr>
            <p14:xfrm>
              <a:off x="1551589" y="3019872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2589" y="301087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14:cNvPr>
              <p14:cNvContentPartPr/>
              <p14:nvPr/>
            </p14:nvContentPartPr>
            <p14:xfrm>
              <a:off x="3809869" y="1925695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0869" y="191669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C470768-F697-9AFF-E421-C2D7564252A5}"/>
              </a:ext>
            </a:extLst>
          </p:cNvPr>
          <p:cNvSpPr txBox="1"/>
          <p:nvPr/>
        </p:nvSpPr>
        <p:spPr>
          <a:xfrm>
            <a:off x="3352887" y="6363977"/>
            <a:ext cx="4841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https://www.geogebra.org/m/znzmhqq7</a:t>
            </a:r>
            <a:r>
              <a:rPr lang="en-US" dirty="0"/>
              <a:t> </a:t>
            </a:r>
          </a:p>
        </p:txBody>
      </p:sp>
      <p:pic>
        <p:nvPicPr>
          <p:cNvPr id="17" name="Picture 16" descr="Chart, line chart&#10;&#10;Description automatically generated">
            <a:extLst>
              <a:ext uri="{FF2B5EF4-FFF2-40B4-BE49-F238E27FC236}">
                <a16:creationId xmlns:a16="http://schemas.microsoft.com/office/drawing/2014/main" id="{37A06082-FA29-A4D6-55A1-F5BB559C03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3735" y="2528800"/>
            <a:ext cx="2988792" cy="3835177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BBAAA854-4832-AB48-0205-903E43DFC7A5}"/>
              </a:ext>
            </a:extLst>
          </p:cNvPr>
          <p:cNvGrpSpPr/>
          <p:nvPr/>
        </p:nvGrpSpPr>
        <p:grpSpPr>
          <a:xfrm>
            <a:off x="722500" y="2584434"/>
            <a:ext cx="989640" cy="400320"/>
            <a:chOff x="722500" y="2584434"/>
            <a:chExt cx="989640" cy="40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17DA10D-A832-46C0-7907-977819E2613D}"/>
                    </a:ext>
                  </a:extLst>
                </p14:cNvPr>
                <p14:cNvContentPartPr/>
                <p14:nvPr/>
              </p14:nvContentPartPr>
              <p14:xfrm>
                <a:off x="722500" y="2584434"/>
                <a:ext cx="989640" cy="400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17DA10D-A832-46C0-7907-977819E2613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13497" y="2575434"/>
                  <a:ext cx="1007286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03D0FC1-03FA-E440-E76E-411926F89DDF}"/>
                    </a:ext>
                  </a:extLst>
                </p14:cNvPr>
                <p14:cNvContentPartPr/>
                <p14:nvPr/>
              </p14:nvContentPartPr>
              <p14:xfrm>
                <a:off x="1018420" y="2742834"/>
                <a:ext cx="118440" cy="199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03D0FC1-03FA-E440-E76E-411926F89DD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09420" y="2733834"/>
                  <a:ext cx="136080" cy="21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F8263EE-18FC-10B9-1923-BB686C41402B}"/>
                  </a:ext>
                </a:extLst>
              </p14:cNvPr>
              <p14:cNvContentPartPr/>
              <p14:nvPr/>
            </p14:nvContentPartPr>
            <p14:xfrm>
              <a:off x="9924963" y="3037625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F8263EE-18FC-10B9-1923-BB686C41402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15963" y="302862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AB79C17-2B48-24BE-08B6-31E2FE537AD1}"/>
                  </a:ext>
                </a:extLst>
              </p14:cNvPr>
              <p14:cNvContentPartPr/>
              <p14:nvPr/>
            </p14:nvContentPartPr>
            <p14:xfrm>
              <a:off x="9391794" y="2760587"/>
              <a:ext cx="118440" cy="1994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AB79C17-2B48-24BE-08B6-31E2FE537AD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382794" y="2751587"/>
                <a:ext cx="136080" cy="21708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24E46B4-8ADC-19B2-9091-02F45F08715C}"/>
              </a:ext>
            </a:extLst>
          </p:cNvPr>
          <p:cNvSpPr txBox="1"/>
          <p:nvPr/>
        </p:nvSpPr>
        <p:spPr>
          <a:xfrm>
            <a:off x="6294418" y="3429000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chemeClr val="accent1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chemeClr val="accent1"/>
                </a:solidFill>
              </a:rPr>
              <a:t> to access it.</a:t>
            </a:r>
          </a:p>
        </p:txBody>
      </p:sp>
    </p:spTree>
    <p:extLst>
      <p:ext uri="{BB962C8B-B14F-4D97-AF65-F5344CB8AC3E}">
        <p14:creationId xmlns:p14="http://schemas.microsoft.com/office/powerpoint/2010/main" val="202573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97"/>
    </mc:Choice>
    <mc:Fallback xmlns="">
      <p:transition spd="slow" advTm="16997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4:</a:t>
                </a:r>
                <a:r>
                  <a:rPr lang="en-US" sz="2400" dirty="0"/>
                  <a:t> Find the volume of the solid that results by revolving the region inside the circle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sz="2400" dirty="0"/>
                  <a:t> and to the right of the line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 about the y-axis.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1938992"/>
              </a:xfrm>
              <a:prstGeom prst="rect">
                <a:avLst/>
              </a:prstGeom>
              <a:blipFill>
                <a:blip r:embed="rId2"/>
                <a:stretch>
                  <a:fillRect l="-874" t="-2508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14:cNvPr>
              <p14:cNvContentPartPr/>
              <p14:nvPr/>
            </p14:nvContentPartPr>
            <p14:xfrm>
              <a:off x="1787029" y="304615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78029" y="29561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26EA4FF-FF35-C593-8720-5988335F2317}"/>
              </a:ext>
            </a:extLst>
          </p:cNvPr>
          <p:cNvSpPr txBox="1"/>
          <p:nvPr/>
        </p:nvSpPr>
        <p:spPr>
          <a:xfrm>
            <a:off x="3753310" y="6363976"/>
            <a:ext cx="4702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https://www.geogebra.org/m/c2wzbrbf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289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71"/>
    </mc:Choice>
    <mc:Fallback xmlns="">
      <p:transition spd="slow" advTm="18871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4:</a:t>
                </a:r>
                <a:r>
                  <a:rPr lang="en-US" sz="2400" dirty="0"/>
                  <a:t> Find the volume of the solid that results by revolving the region inside the circle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sz="2400" dirty="0"/>
                  <a:t> and to the right of the line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 about the y-axis.</a:t>
                </a:r>
              </a:p>
              <a:p>
                <a:endParaRPr lang="en-US" sz="2400" dirty="0"/>
              </a:p>
              <a:p>
                <a:r>
                  <a:rPr lang="en-US" sz="2400" dirty="0">
                    <a:solidFill>
                      <a:schemeClr val="accent1"/>
                    </a:solidFill>
                  </a:rPr>
                  <a:t>First draw the region.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blipFill>
                <a:blip r:embed="rId2"/>
                <a:stretch>
                  <a:fillRect l="-874" t="-2111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14:cNvPr>
              <p14:cNvContentPartPr/>
              <p14:nvPr/>
            </p14:nvContentPartPr>
            <p14:xfrm>
              <a:off x="1787029" y="304615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8029" y="29561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26EA4FF-FF35-C593-8720-5988335F2317}"/>
              </a:ext>
            </a:extLst>
          </p:cNvPr>
          <p:cNvSpPr txBox="1"/>
          <p:nvPr/>
        </p:nvSpPr>
        <p:spPr>
          <a:xfrm>
            <a:off x="3753310" y="6363976"/>
            <a:ext cx="4702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https://www.geogebra.org/m/c2wzbrbf</a:t>
            </a:r>
            <a:r>
              <a:rPr lang="en-US" dirty="0"/>
              <a:t> </a:t>
            </a:r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93280B64-4208-A659-8A39-D01EE3E612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2391138"/>
            <a:ext cx="3296110" cy="380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92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71"/>
    </mc:Choice>
    <mc:Fallback xmlns="">
      <p:transition spd="slow" advTm="18871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4:</a:t>
                </a:r>
                <a:r>
                  <a:rPr lang="en-US" sz="2400" dirty="0"/>
                  <a:t> Find the volume of the solid that results by revolving the region inside the circle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sz="2400" dirty="0"/>
                  <a:t> and to the right of the line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 about the y-axis.</a:t>
                </a:r>
              </a:p>
              <a:p>
                <a:endParaRPr lang="en-US" sz="2400" dirty="0"/>
              </a:p>
              <a:p>
                <a:r>
                  <a:rPr lang="en-US" sz="2400" dirty="0">
                    <a:solidFill>
                      <a:schemeClr val="accent1"/>
                    </a:solidFill>
                  </a:rPr>
                  <a:t>First draw the region.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blipFill>
                <a:blip r:embed="rId2"/>
                <a:stretch>
                  <a:fillRect l="-874" t="-2111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14:cNvPr>
              <p14:cNvContentPartPr/>
              <p14:nvPr/>
            </p14:nvContentPartPr>
            <p14:xfrm>
              <a:off x="1787029" y="304615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8029" y="29561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26EA4FF-FF35-C593-8720-5988335F2317}"/>
              </a:ext>
            </a:extLst>
          </p:cNvPr>
          <p:cNvSpPr txBox="1"/>
          <p:nvPr/>
        </p:nvSpPr>
        <p:spPr>
          <a:xfrm>
            <a:off x="3753310" y="6363976"/>
            <a:ext cx="4702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https://www.geogebra.org/m/c2wzbrbf</a:t>
            </a:r>
            <a:r>
              <a:rPr lang="en-US" dirty="0"/>
              <a:t> </a:t>
            </a:r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93280B64-4208-A659-8A39-D01EE3E612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2391138"/>
            <a:ext cx="3296110" cy="3801005"/>
          </a:xfrm>
          <a:prstGeom prst="rect">
            <a:avLst/>
          </a:prstGeom>
        </p:spPr>
      </p:pic>
      <p:pic>
        <p:nvPicPr>
          <p:cNvPr id="16" name="Picture 15" descr="Chart, line chart&#10;&#10;Description automatically generated">
            <a:extLst>
              <a:ext uri="{FF2B5EF4-FFF2-40B4-BE49-F238E27FC236}">
                <a16:creationId xmlns:a16="http://schemas.microsoft.com/office/drawing/2014/main" id="{58BEBB26-94E7-3839-C245-00C92B7BC9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49747" y="2391138"/>
            <a:ext cx="3085053" cy="3972838"/>
          </a:xfrm>
          <a:prstGeom prst="rect">
            <a:avLst/>
          </a:prstGeom>
        </p:spPr>
      </p:pic>
      <p:sp>
        <p:nvSpPr>
          <p:cNvPr id="17" name="Arrow: Right 16">
            <a:extLst>
              <a:ext uri="{FF2B5EF4-FFF2-40B4-BE49-F238E27FC236}">
                <a16:creationId xmlns:a16="http://schemas.microsoft.com/office/drawing/2014/main" id="{6CD1550F-8453-A681-5CBB-D3DD4227F8B1}"/>
              </a:ext>
            </a:extLst>
          </p:cNvPr>
          <p:cNvSpPr/>
          <p:nvPr/>
        </p:nvSpPr>
        <p:spPr>
          <a:xfrm>
            <a:off x="4484169" y="3624797"/>
            <a:ext cx="3434718" cy="17688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Note we are only looking at the right of x=1</a:t>
            </a:r>
          </a:p>
        </p:txBody>
      </p:sp>
    </p:spTree>
    <p:extLst>
      <p:ext uri="{BB962C8B-B14F-4D97-AF65-F5344CB8AC3E}">
        <p14:creationId xmlns:p14="http://schemas.microsoft.com/office/powerpoint/2010/main" val="148400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71"/>
    </mc:Choice>
    <mc:Fallback xmlns="">
      <p:transition spd="slow" advTm="18871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4:</a:t>
                </a:r>
                <a:r>
                  <a:rPr lang="en-US" sz="2400" dirty="0"/>
                  <a:t> Find the volume of the solid that results by revolving the region inside the circle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sz="2400" dirty="0"/>
                  <a:t> and to the right of the line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 about the y-axis.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1938992"/>
              </a:xfrm>
              <a:prstGeom prst="rect">
                <a:avLst/>
              </a:prstGeom>
              <a:blipFill>
                <a:blip r:embed="rId2"/>
                <a:stretch>
                  <a:fillRect l="-874" t="-2508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14:cNvPr>
              <p14:cNvContentPartPr/>
              <p14:nvPr/>
            </p14:nvContentPartPr>
            <p14:xfrm>
              <a:off x="1787029" y="304615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8029" y="29561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26EA4FF-FF35-C593-8720-5988335F2317}"/>
              </a:ext>
            </a:extLst>
          </p:cNvPr>
          <p:cNvSpPr txBox="1"/>
          <p:nvPr/>
        </p:nvSpPr>
        <p:spPr>
          <a:xfrm>
            <a:off x="3753310" y="6363976"/>
            <a:ext cx="4702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https://www.geogebra.org/m/c2wzbrbf</a:t>
            </a:r>
            <a:r>
              <a:rPr lang="en-US" dirty="0"/>
              <a:t> </a:t>
            </a:r>
          </a:p>
        </p:txBody>
      </p:sp>
      <p:pic>
        <p:nvPicPr>
          <p:cNvPr id="16" name="Picture 15" descr="Chart, line chart&#10;&#10;Description automatically generated">
            <a:extLst>
              <a:ext uri="{FF2B5EF4-FFF2-40B4-BE49-F238E27FC236}">
                <a16:creationId xmlns:a16="http://schemas.microsoft.com/office/drawing/2014/main" id="{58BEBB26-94E7-3839-C245-00C92B7BC9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2219305"/>
            <a:ext cx="3085053" cy="3972838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33146097-387C-7D86-0F0D-12D7BB7F9F87}"/>
              </a:ext>
            </a:extLst>
          </p:cNvPr>
          <p:cNvSpPr/>
          <p:nvPr/>
        </p:nvSpPr>
        <p:spPr>
          <a:xfrm>
            <a:off x="4267612" y="3598392"/>
            <a:ext cx="2826541" cy="1083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Rotation about y-axis</a:t>
            </a:r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96F49038-6001-65B5-E996-19E68394603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6139"/>
          <a:stretch/>
        </p:blipFill>
        <p:spPr>
          <a:xfrm>
            <a:off x="7781026" y="2221184"/>
            <a:ext cx="4086417" cy="397095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6144758-CDA4-6078-2EC4-C876DF488739}"/>
              </a:ext>
            </a:extLst>
          </p:cNvPr>
          <p:cNvGrpSpPr/>
          <p:nvPr/>
        </p:nvGrpSpPr>
        <p:grpSpPr>
          <a:xfrm>
            <a:off x="837210" y="2232855"/>
            <a:ext cx="989640" cy="400320"/>
            <a:chOff x="722500" y="2584434"/>
            <a:chExt cx="989640" cy="40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4131541-6324-DABB-4D2C-F08B273F8144}"/>
                    </a:ext>
                  </a:extLst>
                </p14:cNvPr>
                <p14:cNvContentPartPr/>
                <p14:nvPr/>
              </p14:nvContentPartPr>
              <p14:xfrm>
                <a:off x="722500" y="2584434"/>
                <a:ext cx="989640" cy="4003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4131541-6324-DABB-4D2C-F08B273F814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13497" y="2575434"/>
                  <a:ext cx="1007286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1D08857-BEDD-5549-D323-F3A1B69A1EBE}"/>
                    </a:ext>
                  </a:extLst>
                </p14:cNvPr>
                <p14:cNvContentPartPr/>
                <p14:nvPr/>
              </p14:nvContentPartPr>
              <p14:xfrm>
                <a:off x="1018420" y="2742834"/>
                <a:ext cx="118440" cy="1994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1D08857-BEDD-5549-D323-F3A1B69A1EB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09420" y="2733834"/>
                  <a:ext cx="136080" cy="21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D8BF011-50A1-7933-F8F1-0948A0842ED5}"/>
              </a:ext>
            </a:extLst>
          </p:cNvPr>
          <p:cNvGrpSpPr/>
          <p:nvPr/>
        </p:nvGrpSpPr>
        <p:grpSpPr>
          <a:xfrm>
            <a:off x="9329414" y="2290815"/>
            <a:ext cx="989640" cy="400320"/>
            <a:chOff x="722500" y="2584434"/>
            <a:chExt cx="989640" cy="40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B70FA47-C574-6E89-6448-D2DA55CEC2BA}"/>
                    </a:ext>
                  </a:extLst>
                </p14:cNvPr>
                <p14:cNvContentPartPr/>
                <p14:nvPr/>
              </p14:nvContentPartPr>
              <p14:xfrm>
                <a:off x="722500" y="2584434"/>
                <a:ext cx="989640" cy="4003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B70FA47-C574-6E89-6448-D2DA55CEC2B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13497" y="2575434"/>
                  <a:ext cx="1007286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C806136-4884-8322-FDC1-ACA3841D4998}"/>
                    </a:ext>
                  </a:extLst>
                </p14:cNvPr>
                <p14:cNvContentPartPr/>
                <p14:nvPr/>
              </p14:nvContentPartPr>
              <p14:xfrm>
                <a:off x="1018420" y="2742834"/>
                <a:ext cx="118440" cy="1994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C806136-4884-8322-FDC1-ACA3841D499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09420" y="2733834"/>
                  <a:ext cx="136080" cy="217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6175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71"/>
    </mc:Choice>
    <mc:Fallback xmlns="">
      <p:transition spd="slow" advTm="18871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4:</a:t>
                </a:r>
                <a:r>
                  <a:rPr lang="en-US" sz="2400" dirty="0"/>
                  <a:t> Find the volume of the solid that results by revolving the region inside the circle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sz="2400" dirty="0"/>
                  <a:t> and to the right of the line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 about the y-axis.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1938992"/>
              </a:xfrm>
              <a:prstGeom prst="rect">
                <a:avLst/>
              </a:prstGeom>
              <a:blipFill>
                <a:blip r:embed="rId2"/>
                <a:stretch>
                  <a:fillRect l="-874" t="-2508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14:cNvPr>
              <p14:cNvContentPartPr/>
              <p14:nvPr/>
            </p14:nvContentPartPr>
            <p14:xfrm>
              <a:off x="1787029" y="304615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8029" y="29561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26EA4FF-FF35-C593-8720-5988335F2317}"/>
              </a:ext>
            </a:extLst>
          </p:cNvPr>
          <p:cNvSpPr txBox="1"/>
          <p:nvPr/>
        </p:nvSpPr>
        <p:spPr>
          <a:xfrm>
            <a:off x="3753310" y="6363976"/>
            <a:ext cx="4702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https://www.geogebra.org/m/c2wzbrbf</a:t>
            </a:r>
            <a:r>
              <a:rPr lang="en-US" dirty="0"/>
              <a:t> </a:t>
            </a:r>
          </a:p>
        </p:txBody>
      </p:sp>
      <p:pic>
        <p:nvPicPr>
          <p:cNvPr id="16" name="Picture 15" descr="Chart, line chart&#10;&#10;Description automatically generated">
            <a:extLst>
              <a:ext uri="{FF2B5EF4-FFF2-40B4-BE49-F238E27FC236}">
                <a16:creationId xmlns:a16="http://schemas.microsoft.com/office/drawing/2014/main" id="{58BEBB26-94E7-3839-C245-00C92B7BC9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2219305"/>
            <a:ext cx="3085053" cy="397283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6144758-CDA4-6078-2EC4-C876DF488739}"/>
              </a:ext>
            </a:extLst>
          </p:cNvPr>
          <p:cNvGrpSpPr/>
          <p:nvPr/>
        </p:nvGrpSpPr>
        <p:grpSpPr>
          <a:xfrm>
            <a:off x="837210" y="2232855"/>
            <a:ext cx="989640" cy="400320"/>
            <a:chOff x="722500" y="2584434"/>
            <a:chExt cx="989640" cy="40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4131541-6324-DABB-4D2C-F08B273F8144}"/>
                    </a:ext>
                  </a:extLst>
                </p14:cNvPr>
                <p14:cNvContentPartPr/>
                <p14:nvPr/>
              </p14:nvContentPartPr>
              <p14:xfrm>
                <a:off x="722500" y="2584434"/>
                <a:ext cx="989640" cy="4003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4131541-6324-DABB-4D2C-F08B273F814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13497" y="2575434"/>
                  <a:ext cx="1007286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1D08857-BEDD-5549-D323-F3A1B69A1EBE}"/>
                    </a:ext>
                  </a:extLst>
                </p14:cNvPr>
                <p14:cNvContentPartPr/>
                <p14:nvPr/>
              </p14:nvContentPartPr>
              <p14:xfrm>
                <a:off x="1018420" y="2742834"/>
                <a:ext cx="118440" cy="1994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1D08857-BEDD-5549-D323-F3A1B69A1EB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09420" y="2733834"/>
                  <a:ext cx="136080" cy="217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8075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71"/>
    </mc:Choice>
    <mc:Fallback xmlns="">
      <p:transition spd="slow" advTm="18871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4:</a:t>
                </a:r>
                <a:r>
                  <a:rPr lang="en-US" sz="2400" dirty="0"/>
                  <a:t> Find the volume of the solid that results by revolving the region inside the circle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sz="2400" dirty="0"/>
                  <a:t> and to the right of the line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 about the y-axis.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1938992"/>
              </a:xfrm>
              <a:prstGeom prst="rect">
                <a:avLst/>
              </a:prstGeom>
              <a:blipFill>
                <a:blip r:embed="rId2"/>
                <a:stretch>
                  <a:fillRect l="-874" t="-2508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14:cNvPr>
              <p14:cNvContentPartPr/>
              <p14:nvPr/>
            </p14:nvContentPartPr>
            <p14:xfrm>
              <a:off x="1787029" y="304615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8029" y="29561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26EA4FF-FF35-C593-8720-5988335F2317}"/>
              </a:ext>
            </a:extLst>
          </p:cNvPr>
          <p:cNvSpPr txBox="1"/>
          <p:nvPr/>
        </p:nvSpPr>
        <p:spPr>
          <a:xfrm>
            <a:off x="3753310" y="6363976"/>
            <a:ext cx="4702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https://www.geogebra.org/m/c2wzbrbf</a:t>
            </a:r>
            <a:r>
              <a:rPr lang="en-US" dirty="0"/>
              <a:t> </a:t>
            </a:r>
          </a:p>
        </p:txBody>
      </p:sp>
      <p:pic>
        <p:nvPicPr>
          <p:cNvPr id="16" name="Picture 15" descr="Chart, line chart&#10;&#10;Description automatically generated">
            <a:extLst>
              <a:ext uri="{FF2B5EF4-FFF2-40B4-BE49-F238E27FC236}">
                <a16:creationId xmlns:a16="http://schemas.microsoft.com/office/drawing/2014/main" id="{58BEBB26-94E7-3839-C245-00C92B7BC9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2219305"/>
            <a:ext cx="3085053" cy="397283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6144758-CDA4-6078-2EC4-C876DF488739}"/>
              </a:ext>
            </a:extLst>
          </p:cNvPr>
          <p:cNvGrpSpPr/>
          <p:nvPr/>
        </p:nvGrpSpPr>
        <p:grpSpPr>
          <a:xfrm>
            <a:off x="837210" y="2232855"/>
            <a:ext cx="989640" cy="400320"/>
            <a:chOff x="722500" y="2584434"/>
            <a:chExt cx="989640" cy="40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4131541-6324-DABB-4D2C-F08B273F8144}"/>
                    </a:ext>
                  </a:extLst>
                </p14:cNvPr>
                <p14:cNvContentPartPr/>
                <p14:nvPr/>
              </p14:nvContentPartPr>
              <p14:xfrm>
                <a:off x="722500" y="2584434"/>
                <a:ext cx="989640" cy="4003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4131541-6324-DABB-4D2C-F08B273F814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13497" y="2575434"/>
                  <a:ext cx="1007286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1D08857-BEDD-5549-D323-F3A1B69A1EBE}"/>
                    </a:ext>
                  </a:extLst>
                </p14:cNvPr>
                <p14:cNvContentPartPr/>
                <p14:nvPr/>
              </p14:nvContentPartPr>
              <p14:xfrm>
                <a:off x="1018420" y="2742834"/>
                <a:ext cx="118440" cy="1994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1D08857-BEDD-5549-D323-F3A1B69A1EB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09420" y="2733834"/>
                  <a:ext cx="136080" cy="217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4430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71"/>
    </mc:Choice>
    <mc:Fallback xmlns="">
      <p:transition spd="slow" advTm="1887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F4BE1-068D-45EC-A3C9-0850AD9DF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Geometry: How to Calculate The Area of a Shaded Region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764269-B3D0-4FD4-9D0D-65E01E58AADA}"/>
              </a:ext>
            </a:extLst>
          </p:cNvPr>
          <p:cNvSpPr/>
          <p:nvPr/>
        </p:nvSpPr>
        <p:spPr>
          <a:xfrm>
            <a:off x="4952999" y="3657600"/>
            <a:ext cx="2286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2EB123E4-0767-4C0B-901B-A615150366D1}"/>
              </a:ext>
            </a:extLst>
          </p:cNvPr>
          <p:cNvSpPr/>
          <p:nvPr/>
        </p:nvSpPr>
        <p:spPr>
          <a:xfrm>
            <a:off x="9531435" y="3789484"/>
            <a:ext cx="914400" cy="914400"/>
          </a:xfrm>
          <a:prstGeom prst="triangl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D99EEF-32FB-412E-98E9-5D146CDB2F06}"/>
              </a:ext>
            </a:extLst>
          </p:cNvPr>
          <p:cNvSpPr txBox="1"/>
          <p:nvPr/>
        </p:nvSpPr>
        <p:spPr>
          <a:xfrm>
            <a:off x="609600" y="2322097"/>
            <a:ext cx="1109749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First, we would find the area of the rectangle and the area of the triangle separately.</a:t>
            </a:r>
          </a:p>
        </p:txBody>
      </p:sp>
    </p:spTree>
    <p:extLst>
      <p:ext uri="{BB962C8B-B14F-4D97-AF65-F5344CB8AC3E}">
        <p14:creationId xmlns:p14="http://schemas.microsoft.com/office/powerpoint/2010/main" val="16646117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4:</a:t>
                </a:r>
                <a:r>
                  <a:rPr lang="en-US" sz="2400" dirty="0"/>
                  <a:t> Find the volume of the solid that results by revolving the region inside the circle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sz="2400" dirty="0"/>
                  <a:t> and to the right of the line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 about the y-axis.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1938992"/>
              </a:xfrm>
              <a:prstGeom prst="rect">
                <a:avLst/>
              </a:prstGeom>
              <a:blipFill>
                <a:blip r:embed="rId2"/>
                <a:stretch>
                  <a:fillRect l="-874" t="-2508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14:cNvPr>
              <p14:cNvContentPartPr/>
              <p14:nvPr/>
            </p14:nvContentPartPr>
            <p14:xfrm>
              <a:off x="1787029" y="304615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8029" y="29561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26EA4FF-FF35-C593-8720-5988335F2317}"/>
              </a:ext>
            </a:extLst>
          </p:cNvPr>
          <p:cNvSpPr txBox="1"/>
          <p:nvPr/>
        </p:nvSpPr>
        <p:spPr>
          <a:xfrm>
            <a:off x="3753310" y="6363976"/>
            <a:ext cx="4702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https://www.geogebra.org/m/c2wzbrbf</a:t>
            </a:r>
            <a:r>
              <a:rPr lang="en-US" dirty="0"/>
              <a:t> </a:t>
            </a:r>
          </a:p>
        </p:txBody>
      </p:sp>
      <p:pic>
        <p:nvPicPr>
          <p:cNvPr id="16" name="Picture 15" descr="Chart, line chart&#10;&#10;Description automatically generated">
            <a:extLst>
              <a:ext uri="{FF2B5EF4-FFF2-40B4-BE49-F238E27FC236}">
                <a16:creationId xmlns:a16="http://schemas.microsoft.com/office/drawing/2014/main" id="{58BEBB26-94E7-3839-C245-00C92B7BC9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2219305"/>
            <a:ext cx="3085053" cy="397283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6144758-CDA4-6078-2EC4-C876DF488739}"/>
              </a:ext>
            </a:extLst>
          </p:cNvPr>
          <p:cNvGrpSpPr/>
          <p:nvPr/>
        </p:nvGrpSpPr>
        <p:grpSpPr>
          <a:xfrm>
            <a:off x="837210" y="2232855"/>
            <a:ext cx="989640" cy="400320"/>
            <a:chOff x="722500" y="2584434"/>
            <a:chExt cx="989640" cy="40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4131541-6324-DABB-4D2C-F08B273F8144}"/>
                    </a:ext>
                  </a:extLst>
                </p14:cNvPr>
                <p14:cNvContentPartPr/>
                <p14:nvPr/>
              </p14:nvContentPartPr>
              <p14:xfrm>
                <a:off x="722500" y="2584434"/>
                <a:ext cx="989640" cy="4003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4131541-6324-DABB-4D2C-F08B273F814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13497" y="2575434"/>
                  <a:ext cx="1007286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1D08857-BEDD-5549-D323-F3A1B69A1EBE}"/>
                    </a:ext>
                  </a:extLst>
                </p14:cNvPr>
                <p14:cNvContentPartPr/>
                <p14:nvPr/>
              </p14:nvContentPartPr>
              <p14:xfrm>
                <a:off x="1018420" y="2742834"/>
                <a:ext cx="118440" cy="1994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1D08857-BEDD-5549-D323-F3A1B69A1EB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09420" y="2733834"/>
                  <a:ext cx="136080" cy="217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7879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71"/>
    </mc:Choice>
    <mc:Fallback xmlns="">
      <p:transition spd="slow" advTm="18871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4:</a:t>
                </a:r>
                <a:r>
                  <a:rPr lang="en-US" sz="2400" dirty="0"/>
                  <a:t> Find the volume of the solid that results by revolving the region inside the circle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sz="2400" dirty="0"/>
                  <a:t> and to the right of the line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 about the y-axis.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1938992"/>
              </a:xfrm>
              <a:prstGeom prst="rect">
                <a:avLst/>
              </a:prstGeom>
              <a:blipFill>
                <a:blip r:embed="rId2"/>
                <a:stretch>
                  <a:fillRect l="-874" t="-2508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14:cNvPr>
              <p14:cNvContentPartPr/>
              <p14:nvPr/>
            </p14:nvContentPartPr>
            <p14:xfrm>
              <a:off x="1787029" y="304615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8029" y="29561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26EA4FF-FF35-C593-8720-5988335F2317}"/>
              </a:ext>
            </a:extLst>
          </p:cNvPr>
          <p:cNvSpPr txBox="1"/>
          <p:nvPr/>
        </p:nvSpPr>
        <p:spPr>
          <a:xfrm>
            <a:off x="3753310" y="6363976"/>
            <a:ext cx="4702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https://www.geogebra.org/m/c2wzbrbf</a:t>
            </a:r>
            <a:r>
              <a:rPr lang="en-US" dirty="0"/>
              <a:t> </a:t>
            </a:r>
          </a:p>
        </p:txBody>
      </p:sp>
      <p:pic>
        <p:nvPicPr>
          <p:cNvPr id="16" name="Picture 15" descr="Chart, line chart&#10;&#10;Description automatically generated">
            <a:extLst>
              <a:ext uri="{FF2B5EF4-FFF2-40B4-BE49-F238E27FC236}">
                <a16:creationId xmlns:a16="http://schemas.microsoft.com/office/drawing/2014/main" id="{58BEBB26-94E7-3839-C245-00C92B7BC9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2219305"/>
            <a:ext cx="3085053" cy="397283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6144758-CDA4-6078-2EC4-C876DF488739}"/>
              </a:ext>
            </a:extLst>
          </p:cNvPr>
          <p:cNvGrpSpPr/>
          <p:nvPr/>
        </p:nvGrpSpPr>
        <p:grpSpPr>
          <a:xfrm>
            <a:off x="837210" y="2232855"/>
            <a:ext cx="989640" cy="400320"/>
            <a:chOff x="722500" y="2584434"/>
            <a:chExt cx="989640" cy="40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4131541-6324-DABB-4D2C-F08B273F8144}"/>
                    </a:ext>
                  </a:extLst>
                </p14:cNvPr>
                <p14:cNvContentPartPr/>
                <p14:nvPr/>
              </p14:nvContentPartPr>
              <p14:xfrm>
                <a:off x="722500" y="2584434"/>
                <a:ext cx="989640" cy="4003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4131541-6324-DABB-4D2C-F08B273F814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13497" y="2575434"/>
                  <a:ext cx="1007286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1D08857-BEDD-5549-D323-F3A1B69A1EBE}"/>
                    </a:ext>
                  </a:extLst>
                </p14:cNvPr>
                <p14:cNvContentPartPr/>
                <p14:nvPr/>
              </p14:nvContentPartPr>
              <p14:xfrm>
                <a:off x="1018420" y="2742834"/>
                <a:ext cx="118440" cy="1994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1D08857-BEDD-5549-D323-F3A1B69A1EB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09420" y="2733834"/>
                  <a:ext cx="136080" cy="217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7299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71"/>
    </mc:Choice>
    <mc:Fallback xmlns="">
      <p:transition spd="slow" advTm="18871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4:</a:t>
                </a:r>
                <a:r>
                  <a:rPr lang="en-US" sz="2400" dirty="0"/>
                  <a:t> Find the volume of the solid that results by revolving the region inside the circle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sz="2400" dirty="0"/>
                  <a:t> and to the right of the line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 about the y-axis.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1938992"/>
              </a:xfrm>
              <a:prstGeom prst="rect">
                <a:avLst/>
              </a:prstGeom>
              <a:blipFill>
                <a:blip r:embed="rId2"/>
                <a:stretch>
                  <a:fillRect l="-874" t="-2508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14:cNvPr>
              <p14:cNvContentPartPr/>
              <p14:nvPr/>
            </p14:nvContentPartPr>
            <p14:xfrm>
              <a:off x="1787029" y="304615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8029" y="29561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26EA4FF-FF35-C593-8720-5988335F2317}"/>
              </a:ext>
            </a:extLst>
          </p:cNvPr>
          <p:cNvSpPr txBox="1"/>
          <p:nvPr/>
        </p:nvSpPr>
        <p:spPr>
          <a:xfrm>
            <a:off x="3753310" y="6363976"/>
            <a:ext cx="4702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https://www.geogebra.org/m/c2wzbrbf</a:t>
            </a:r>
            <a:r>
              <a:rPr lang="en-US" dirty="0"/>
              <a:t> </a:t>
            </a:r>
          </a:p>
        </p:txBody>
      </p:sp>
      <p:pic>
        <p:nvPicPr>
          <p:cNvPr id="16" name="Picture 15" descr="Chart, line chart&#10;&#10;Description automatically generated">
            <a:extLst>
              <a:ext uri="{FF2B5EF4-FFF2-40B4-BE49-F238E27FC236}">
                <a16:creationId xmlns:a16="http://schemas.microsoft.com/office/drawing/2014/main" id="{58BEBB26-94E7-3839-C245-00C92B7BC9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2219305"/>
            <a:ext cx="3085053" cy="397283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6144758-CDA4-6078-2EC4-C876DF488739}"/>
              </a:ext>
            </a:extLst>
          </p:cNvPr>
          <p:cNvGrpSpPr/>
          <p:nvPr/>
        </p:nvGrpSpPr>
        <p:grpSpPr>
          <a:xfrm>
            <a:off x="837210" y="2232855"/>
            <a:ext cx="989640" cy="400320"/>
            <a:chOff x="722500" y="2584434"/>
            <a:chExt cx="989640" cy="40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4131541-6324-DABB-4D2C-F08B273F8144}"/>
                    </a:ext>
                  </a:extLst>
                </p14:cNvPr>
                <p14:cNvContentPartPr/>
                <p14:nvPr/>
              </p14:nvContentPartPr>
              <p14:xfrm>
                <a:off x="722500" y="2584434"/>
                <a:ext cx="989640" cy="4003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4131541-6324-DABB-4D2C-F08B273F814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13497" y="2575434"/>
                  <a:ext cx="1007286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1D08857-BEDD-5549-D323-F3A1B69A1EBE}"/>
                    </a:ext>
                  </a:extLst>
                </p14:cNvPr>
                <p14:cNvContentPartPr/>
                <p14:nvPr/>
              </p14:nvContentPartPr>
              <p14:xfrm>
                <a:off x="1018420" y="2742834"/>
                <a:ext cx="118440" cy="1994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1D08857-BEDD-5549-D323-F3A1B69A1EB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09420" y="2733834"/>
                  <a:ext cx="136080" cy="2170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B4F82C9-6141-850C-5343-1B35C902E8B0}"/>
              </a:ext>
            </a:extLst>
          </p:cNvPr>
          <p:cNvSpPr txBox="1"/>
          <p:nvPr/>
        </p:nvSpPr>
        <p:spPr>
          <a:xfrm>
            <a:off x="6294418" y="3429000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chemeClr val="accent1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chemeClr val="accent1"/>
                </a:solidFill>
              </a:rPr>
              <a:t> to access it.</a:t>
            </a:r>
          </a:p>
        </p:txBody>
      </p:sp>
    </p:spTree>
    <p:extLst>
      <p:ext uri="{BB962C8B-B14F-4D97-AF65-F5344CB8AC3E}">
        <p14:creationId xmlns:p14="http://schemas.microsoft.com/office/powerpoint/2010/main" val="371632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71"/>
    </mc:Choice>
    <mc:Fallback xmlns="">
      <p:transition spd="slow" advTm="18871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5:</a:t>
                </a:r>
                <a:r>
                  <a:rPr lang="en-US" sz="2400" dirty="0"/>
                  <a:t> Find the volume of the solid obtained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400" b="0" dirty="0"/>
              </a:p>
              <a:p>
                <a:r>
                  <a:rPr lang="en-US" sz="2400" dirty="0"/>
                  <a:t>a) About the y-axis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blipFill>
                <a:blip r:embed="rId2"/>
                <a:stretch>
                  <a:fillRect l="-874" t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14:cNvPr>
              <p14:cNvContentPartPr/>
              <p14:nvPr/>
            </p14:nvContentPartPr>
            <p14:xfrm>
              <a:off x="1787029" y="304615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8029" y="29561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2546C59A-172D-7038-A817-632C56A45E83}"/>
              </a:ext>
            </a:extLst>
          </p:cNvPr>
          <p:cNvSpPr txBox="1"/>
          <p:nvPr/>
        </p:nvSpPr>
        <p:spPr>
          <a:xfrm>
            <a:off x="3462480" y="6363977"/>
            <a:ext cx="46220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https://www.geogebra.org/m/qtt49cqx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439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71"/>
    </mc:Choice>
    <mc:Fallback xmlns="">
      <p:transition spd="slow" advTm="18871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5:</a:t>
                </a:r>
                <a:r>
                  <a:rPr lang="en-US" sz="2400" dirty="0"/>
                  <a:t> Find the volume of the solid obtained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400" b="0" dirty="0"/>
              </a:p>
              <a:p>
                <a:r>
                  <a:rPr lang="en-US" sz="2400" dirty="0"/>
                  <a:t>a) About the y-axis</a:t>
                </a:r>
              </a:p>
              <a:p>
                <a:endParaRPr lang="en-US" sz="2400" dirty="0"/>
              </a:p>
              <a:p>
                <a:r>
                  <a:rPr lang="en-US" sz="2400" dirty="0">
                    <a:solidFill>
                      <a:schemeClr val="accent1"/>
                    </a:solidFill>
                  </a:rPr>
                  <a:t>First draw the region.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677656"/>
              </a:xfrm>
              <a:prstGeom prst="rect">
                <a:avLst/>
              </a:prstGeom>
              <a:blipFill>
                <a:blip r:embed="rId2"/>
                <a:stretch>
                  <a:fillRect l="-874" t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14:cNvPr>
              <p14:cNvContentPartPr/>
              <p14:nvPr/>
            </p14:nvContentPartPr>
            <p14:xfrm>
              <a:off x="1787029" y="304615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8029" y="295615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Picture 10" descr="Chart, line chart&#10;&#10;Description automatically generated">
            <a:extLst>
              <a:ext uri="{FF2B5EF4-FFF2-40B4-BE49-F238E27FC236}">
                <a16:creationId xmlns:a16="http://schemas.microsoft.com/office/drawing/2014/main" id="{7FE936B0-8CAD-C64C-086D-DDA8AC44A3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934" y="2519274"/>
            <a:ext cx="3929387" cy="38447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46C59A-172D-7038-A817-632C56A45E83}"/>
              </a:ext>
            </a:extLst>
          </p:cNvPr>
          <p:cNvSpPr txBox="1"/>
          <p:nvPr/>
        </p:nvSpPr>
        <p:spPr>
          <a:xfrm>
            <a:off x="3462480" y="6363977"/>
            <a:ext cx="46220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https://www.geogebra.org/m/qtt49cqx</a:t>
            </a:r>
            <a:r>
              <a:rPr lang="en-US" dirty="0"/>
              <a:t> </a:t>
            </a:r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A2BFBADA-F4CC-7A88-E251-8DF8DBF114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934" y="2503415"/>
            <a:ext cx="3929387" cy="388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05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71"/>
    </mc:Choice>
    <mc:Fallback xmlns="">
      <p:transition spd="slow" advTm="18871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5:</a:t>
                </a:r>
                <a:r>
                  <a:rPr lang="en-US" sz="2400" dirty="0"/>
                  <a:t> Find the volume of the solid obtained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400" b="0" dirty="0"/>
              </a:p>
              <a:p>
                <a:r>
                  <a:rPr lang="en-US" sz="2400" dirty="0"/>
                  <a:t>a) About the y-axis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blipFill>
                <a:blip r:embed="rId2"/>
                <a:stretch>
                  <a:fillRect l="-874" t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14:cNvPr>
              <p14:cNvContentPartPr/>
              <p14:nvPr/>
            </p14:nvContentPartPr>
            <p14:xfrm>
              <a:off x="1787029" y="304615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8029" y="29561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Arrow: Right 5">
            <a:extLst>
              <a:ext uri="{FF2B5EF4-FFF2-40B4-BE49-F238E27FC236}">
                <a16:creationId xmlns:a16="http://schemas.microsoft.com/office/drawing/2014/main" id="{FC1ABF5E-F589-2EB9-E97B-E44B0252285A}"/>
              </a:ext>
            </a:extLst>
          </p:cNvPr>
          <p:cNvSpPr/>
          <p:nvPr/>
        </p:nvSpPr>
        <p:spPr>
          <a:xfrm>
            <a:off x="4437073" y="3900018"/>
            <a:ext cx="2826541" cy="1083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Rotation about y-axis</a:t>
            </a:r>
          </a:p>
        </p:txBody>
      </p:sp>
      <p:pic>
        <p:nvPicPr>
          <p:cNvPr id="11" name="Picture 10" descr="Chart, line chart&#10;&#10;Description automatically generated">
            <a:extLst>
              <a:ext uri="{FF2B5EF4-FFF2-40B4-BE49-F238E27FC236}">
                <a16:creationId xmlns:a16="http://schemas.microsoft.com/office/drawing/2014/main" id="{7FE936B0-8CAD-C64C-086D-DDA8AC44A3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934" y="2519274"/>
            <a:ext cx="3929387" cy="3844703"/>
          </a:xfrm>
          <a:prstGeom prst="rect">
            <a:avLst/>
          </a:prstGeom>
        </p:spPr>
      </p:pic>
      <p:pic>
        <p:nvPicPr>
          <p:cNvPr id="13" name="Picture 12" descr="Chart, line chart&#10;&#10;Description automatically generated">
            <a:extLst>
              <a:ext uri="{FF2B5EF4-FFF2-40B4-BE49-F238E27FC236}">
                <a16:creationId xmlns:a16="http://schemas.microsoft.com/office/drawing/2014/main" id="{BBA5E792-1975-C829-BD75-3B74A09747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2735" y="3147633"/>
            <a:ext cx="4622011" cy="267765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9649283-8ABE-4477-36C6-369F9BCF9745}"/>
              </a:ext>
            </a:extLst>
          </p:cNvPr>
          <p:cNvGrpSpPr/>
          <p:nvPr/>
        </p:nvGrpSpPr>
        <p:grpSpPr>
          <a:xfrm>
            <a:off x="518032" y="2802347"/>
            <a:ext cx="989640" cy="400320"/>
            <a:chOff x="722500" y="2584434"/>
            <a:chExt cx="989640" cy="40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771697A-9A75-C308-091B-FD0483BA895C}"/>
                    </a:ext>
                  </a:extLst>
                </p14:cNvPr>
                <p14:cNvContentPartPr/>
                <p14:nvPr/>
              </p14:nvContentPartPr>
              <p14:xfrm>
                <a:off x="722500" y="2584434"/>
                <a:ext cx="989640" cy="400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771697A-9A75-C308-091B-FD0483BA895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13497" y="2575434"/>
                  <a:ext cx="1007286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3ACE369-40F6-5F49-CF0C-65AE80B49053}"/>
                    </a:ext>
                  </a:extLst>
                </p14:cNvPr>
                <p14:cNvContentPartPr/>
                <p14:nvPr/>
              </p14:nvContentPartPr>
              <p14:xfrm>
                <a:off x="1018420" y="2742834"/>
                <a:ext cx="118440" cy="1994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3ACE369-40F6-5F49-CF0C-65AE80B4905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09420" y="2733834"/>
                  <a:ext cx="136080" cy="21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67958B4-3DB8-B91A-06D8-D339B37D6130}"/>
              </a:ext>
            </a:extLst>
          </p:cNvPr>
          <p:cNvGrpSpPr/>
          <p:nvPr/>
        </p:nvGrpSpPr>
        <p:grpSpPr>
          <a:xfrm>
            <a:off x="9088920" y="3338919"/>
            <a:ext cx="989640" cy="400320"/>
            <a:chOff x="722500" y="2584434"/>
            <a:chExt cx="989640" cy="40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2A63B46-B03D-4B53-B5CD-7184EDDA45E2}"/>
                    </a:ext>
                  </a:extLst>
                </p14:cNvPr>
                <p14:cNvContentPartPr/>
                <p14:nvPr/>
              </p14:nvContentPartPr>
              <p14:xfrm>
                <a:off x="722500" y="2584434"/>
                <a:ext cx="989640" cy="400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2A63B46-B03D-4B53-B5CD-7184EDDA45E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13497" y="2575434"/>
                  <a:ext cx="1007286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8F1A678-C5D6-1A98-1C10-7284E801B04A}"/>
                    </a:ext>
                  </a:extLst>
                </p14:cNvPr>
                <p14:cNvContentPartPr/>
                <p14:nvPr/>
              </p14:nvContentPartPr>
              <p14:xfrm>
                <a:off x="1018420" y="2742834"/>
                <a:ext cx="118440" cy="199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8F1A678-C5D6-1A98-1C10-7284E801B04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09420" y="2733834"/>
                  <a:ext cx="136080" cy="21708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C13C01F8-B2BB-1E79-461F-8A7DD3B6D8D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9934" y="2503415"/>
            <a:ext cx="3929387" cy="38860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46C59A-172D-7038-A817-632C56A45E83}"/>
              </a:ext>
            </a:extLst>
          </p:cNvPr>
          <p:cNvSpPr txBox="1"/>
          <p:nvPr/>
        </p:nvSpPr>
        <p:spPr>
          <a:xfrm>
            <a:off x="3462480" y="6363977"/>
            <a:ext cx="46220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14"/>
              </a:rPr>
              <a:t>https://www.geogebra.org/m/qtt49cqx</a:t>
            </a:r>
            <a:r>
              <a:rPr lang="en-US" dirty="0"/>
              <a:t>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07F507A-2458-47F5-EB60-2CBA16417486}"/>
              </a:ext>
            </a:extLst>
          </p:cNvPr>
          <p:cNvGrpSpPr/>
          <p:nvPr/>
        </p:nvGrpSpPr>
        <p:grpSpPr>
          <a:xfrm>
            <a:off x="192182" y="2616870"/>
            <a:ext cx="989640" cy="400320"/>
            <a:chOff x="722500" y="2584434"/>
            <a:chExt cx="989640" cy="40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416B15F-3F10-7CB0-174F-A3D00266F915}"/>
                    </a:ext>
                  </a:extLst>
                </p14:cNvPr>
                <p14:cNvContentPartPr/>
                <p14:nvPr/>
              </p14:nvContentPartPr>
              <p14:xfrm>
                <a:off x="722500" y="2584434"/>
                <a:ext cx="989640" cy="400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2A63B46-B03D-4B53-B5CD-7184EDDA45E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13497" y="2575434"/>
                  <a:ext cx="1007286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1CDF1C3-43F8-51B5-FE67-379948E2BEA4}"/>
                    </a:ext>
                  </a:extLst>
                </p14:cNvPr>
                <p14:cNvContentPartPr/>
                <p14:nvPr/>
              </p14:nvContentPartPr>
              <p14:xfrm>
                <a:off x="1018420" y="2742834"/>
                <a:ext cx="118440" cy="199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8F1A678-C5D6-1A98-1C10-7284E801B04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09420" y="2733834"/>
                  <a:ext cx="136080" cy="217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2093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71"/>
    </mc:Choice>
    <mc:Fallback xmlns="">
      <p:transition spd="slow" advTm="18871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5:</a:t>
                </a:r>
                <a:r>
                  <a:rPr lang="en-US" sz="2400" dirty="0"/>
                  <a:t> Find the volume of the solid obtained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400" b="0" dirty="0"/>
              </a:p>
              <a:p>
                <a:r>
                  <a:rPr lang="en-US" sz="2400" dirty="0"/>
                  <a:t>a) About the y-axis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blipFill>
                <a:blip r:embed="rId2"/>
                <a:stretch>
                  <a:fillRect l="-874" t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14:cNvPr>
              <p14:cNvContentPartPr/>
              <p14:nvPr/>
            </p14:nvContentPartPr>
            <p14:xfrm>
              <a:off x="1787029" y="304615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8029" y="295615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Picture 10" descr="Chart, line chart&#10;&#10;Description automatically generated">
            <a:extLst>
              <a:ext uri="{FF2B5EF4-FFF2-40B4-BE49-F238E27FC236}">
                <a16:creationId xmlns:a16="http://schemas.microsoft.com/office/drawing/2014/main" id="{7FE936B0-8CAD-C64C-086D-DDA8AC44A3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934" y="2519274"/>
            <a:ext cx="3929387" cy="384470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9649283-8ABE-4477-36C6-369F9BCF9745}"/>
              </a:ext>
            </a:extLst>
          </p:cNvPr>
          <p:cNvGrpSpPr/>
          <p:nvPr/>
        </p:nvGrpSpPr>
        <p:grpSpPr>
          <a:xfrm>
            <a:off x="518032" y="2802347"/>
            <a:ext cx="989640" cy="400320"/>
            <a:chOff x="722500" y="2584434"/>
            <a:chExt cx="989640" cy="40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771697A-9A75-C308-091B-FD0483BA895C}"/>
                    </a:ext>
                  </a:extLst>
                </p14:cNvPr>
                <p14:cNvContentPartPr/>
                <p14:nvPr/>
              </p14:nvContentPartPr>
              <p14:xfrm>
                <a:off x="722500" y="2584434"/>
                <a:ext cx="989640" cy="400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771697A-9A75-C308-091B-FD0483BA895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13497" y="2575434"/>
                  <a:ext cx="1007286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3ACE369-40F6-5F49-CF0C-65AE80B49053}"/>
                    </a:ext>
                  </a:extLst>
                </p14:cNvPr>
                <p14:cNvContentPartPr/>
                <p14:nvPr/>
              </p14:nvContentPartPr>
              <p14:xfrm>
                <a:off x="1018420" y="2742834"/>
                <a:ext cx="118440" cy="1994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3ACE369-40F6-5F49-CF0C-65AE80B4905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09420" y="2733834"/>
                  <a:ext cx="136080" cy="2170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546C59A-172D-7038-A817-632C56A45E83}"/>
              </a:ext>
            </a:extLst>
          </p:cNvPr>
          <p:cNvSpPr txBox="1"/>
          <p:nvPr/>
        </p:nvSpPr>
        <p:spPr>
          <a:xfrm>
            <a:off x="3462480" y="6363977"/>
            <a:ext cx="46220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10"/>
              </a:rPr>
              <a:t>https://www.geogebra.org/m/qtt49cqx</a:t>
            </a:r>
            <a:r>
              <a:rPr lang="en-US" dirty="0"/>
              <a:t> </a:t>
            </a:r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398C9985-358A-91DA-02AB-8D7759E699E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9934" y="2503415"/>
            <a:ext cx="3929387" cy="388601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C5C6157-78FB-1DBC-BEAC-F6E5C86ADFF0}"/>
              </a:ext>
            </a:extLst>
          </p:cNvPr>
          <p:cNvGrpSpPr/>
          <p:nvPr/>
        </p:nvGrpSpPr>
        <p:grpSpPr>
          <a:xfrm>
            <a:off x="192182" y="2553910"/>
            <a:ext cx="989640" cy="400320"/>
            <a:chOff x="722500" y="2584434"/>
            <a:chExt cx="989640" cy="40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BD2211A-3B8B-7F0B-C3AF-FAE4F19279DD}"/>
                    </a:ext>
                  </a:extLst>
                </p14:cNvPr>
                <p14:cNvContentPartPr/>
                <p14:nvPr/>
              </p14:nvContentPartPr>
              <p14:xfrm>
                <a:off x="722500" y="2584434"/>
                <a:ext cx="989640" cy="400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2A63B46-B03D-4B53-B5CD-7184EDDA45E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13497" y="2575434"/>
                  <a:ext cx="1007286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0ACB827-FD7F-F2B0-7112-E19D617B903E}"/>
                    </a:ext>
                  </a:extLst>
                </p14:cNvPr>
                <p14:cNvContentPartPr/>
                <p14:nvPr/>
              </p14:nvContentPartPr>
              <p14:xfrm>
                <a:off x="1018420" y="2742834"/>
                <a:ext cx="118440" cy="199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8F1A678-C5D6-1A98-1C10-7284E801B04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09420" y="2733834"/>
                  <a:ext cx="136080" cy="217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8019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71"/>
    </mc:Choice>
    <mc:Fallback xmlns="">
      <p:transition spd="slow" advTm="18871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5:</a:t>
                </a:r>
                <a:r>
                  <a:rPr lang="en-US" sz="2400" dirty="0"/>
                  <a:t> Find the volume of the solid obtained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400" b="0" dirty="0"/>
              </a:p>
              <a:p>
                <a:r>
                  <a:rPr lang="en-US" sz="2400" dirty="0"/>
                  <a:t>a) About the y-axis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blipFill>
                <a:blip r:embed="rId2"/>
                <a:stretch>
                  <a:fillRect l="-874" t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14:cNvPr>
              <p14:cNvContentPartPr/>
              <p14:nvPr/>
            </p14:nvContentPartPr>
            <p14:xfrm>
              <a:off x="1787029" y="304615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8029" y="295615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Picture 10" descr="Chart, line chart&#10;&#10;Description automatically generated">
            <a:extLst>
              <a:ext uri="{FF2B5EF4-FFF2-40B4-BE49-F238E27FC236}">
                <a16:creationId xmlns:a16="http://schemas.microsoft.com/office/drawing/2014/main" id="{7FE936B0-8CAD-C64C-086D-DDA8AC44A3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934" y="2519274"/>
            <a:ext cx="3929387" cy="384470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9649283-8ABE-4477-36C6-369F9BCF9745}"/>
              </a:ext>
            </a:extLst>
          </p:cNvPr>
          <p:cNvGrpSpPr/>
          <p:nvPr/>
        </p:nvGrpSpPr>
        <p:grpSpPr>
          <a:xfrm>
            <a:off x="518032" y="2802347"/>
            <a:ext cx="989640" cy="400320"/>
            <a:chOff x="722500" y="2584434"/>
            <a:chExt cx="989640" cy="40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771697A-9A75-C308-091B-FD0483BA895C}"/>
                    </a:ext>
                  </a:extLst>
                </p14:cNvPr>
                <p14:cNvContentPartPr/>
                <p14:nvPr/>
              </p14:nvContentPartPr>
              <p14:xfrm>
                <a:off x="722500" y="2584434"/>
                <a:ext cx="989640" cy="400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771697A-9A75-C308-091B-FD0483BA895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13497" y="2575434"/>
                  <a:ext cx="1007286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3ACE369-40F6-5F49-CF0C-65AE80B49053}"/>
                    </a:ext>
                  </a:extLst>
                </p14:cNvPr>
                <p14:cNvContentPartPr/>
                <p14:nvPr/>
              </p14:nvContentPartPr>
              <p14:xfrm>
                <a:off x="1018420" y="2742834"/>
                <a:ext cx="118440" cy="1994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3ACE369-40F6-5F49-CF0C-65AE80B4905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09420" y="2733834"/>
                  <a:ext cx="136080" cy="2170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546C59A-172D-7038-A817-632C56A45E83}"/>
              </a:ext>
            </a:extLst>
          </p:cNvPr>
          <p:cNvSpPr txBox="1"/>
          <p:nvPr/>
        </p:nvSpPr>
        <p:spPr>
          <a:xfrm>
            <a:off x="3462480" y="6363977"/>
            <a:ext cx="46220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10"/>
              </a:rPr>
              <a:t>https://www.geogebra.org/m/qtt49cqx</a:t>
            </a:r>
            <a:r>
              <a:rPr lang="en-US" dirty="0"/>
              <a:t> </a:t>
            </a:r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3F01107E-423F-CD68-2535-FBB6C14B6B9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9934" y="2503415"/>
            <a:ext cx="3929387" cy="388601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0248137-F0C2-8C18-7D76-4A0D9FC71E0B}"/>
              </a:ext>
            </a:extLst>
          </p:cNvPr>
          <p:cNvGrpSpPr/>
          <p:nvPr/>
        </p:nvGrpSpPr>
        <p:grpSpPr>
          <a:xfrm>
            <a:off x="192182" y="2522155"/>
            <a:ext cx="989640" cy="400320"/>
            <a:chOff x="722500" y="2584434"/>
            <a:chExt cx="989640" cy="40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B4FF828-FC36-3B4B-7467-D63660884EFF}"/>
                    </a:ext>
                  </a:extLst>
                </p14:cNvPr>
                <p14:cNvContentPartPr/>
                <p14:nvPr/>
              </p14:nvContentPartPr>
              <p14:xfrm>
                <a:off x="722500" y="2584434"/>
                <a:ext cx="989640" cy="400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2A63B46-B03D-4B53-B5CD-7184EDDA45E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13497" y="2575434"/>
                  <a:ext cx="1007286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DC43565-057A-7D49-F3CD-4583F84C2159}"/>
                    </a:ext>
                  </a:extLst>
                </p14:cNvPr>
                <p14:cNvContentPartPr/>
                <p14:nvPr/>
              </p14:nvContentPartPr>
              <p14:xfrm>
                <a:off x="1018420" y="2742834"/>
                <a:ext cx="118440" cy="199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8F1A678-C5D6-1A98-1C10-7284E801B04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09420" y="2733834"/>
                  <a:ext cx="136080" cy="2170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FEFB937-3D7E-BCD8-205A-53FA66CCA28E}"/>
              </a:ext>
            </a:extLst>
          </p:cNvPr>
          <p:cNvSpPr txBox="1"/>
          <p:nvPr/>
        </p:nvSpPr>
        <p:spPr>
          <a:xfrm>
            <a:off x="6294418" y="3429000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chemeClr val="accent1"/>
                </a:solidFill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chemeClr val="accent1"/>
                </a:solidFill>
              </a:rPr>
              <a:t> to access it.</a:t>
            </a:r>
          </a:p>
        </p:txBody>
      </p:sp>
    </p:spTree>
    <p:extLst>
      <p:ext uri="{BB962C8B-B14F-4D97-AF65-F5344CB8AC3E}">
        <p14:creationId xmlns:p14="http://schemas.microsoft.com/office/powerpoint/2010/main" val="21501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71"/>
    </mc:Choice>
    <mc:Fallback xmlns="">
      <p:transition spd="slow" advTm="18871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5:</a:t>
                </a:r>
                <a:r>
                  <a:rPr lang="en-US" sz="2400" dirty="0"/>
                  <a:t> Find the volume of the solid obtained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400" b="0" dirty="0"/>
              </a:p>
              <a:p>
                <a:r>
                  <a:rPr lang="en-US" sz="2400" dirty="0"/>
                  <a:t>b) About the x-axis</a:t>
                </a:r>
              </a:p>
              <a:p>
                <a:pPr marL="457200" indent="-457200">
                  <a:buAutoNum type="alphaLcParenR"/>
                </a:pPr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blipFill>
                <a:blip r:embed="rId2"/>
                <a:stretch>
                  <a:fillRect l="-874" t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14:cNvPr>
              <p14:cNvContentPartPr/>
              <p14:nvPr/>
            </p14:nvContentPartPr>
            <p14:xfrm>
              <a:off x="1787029" y="304615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78029" y="2956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F60B2C6-C519-4CEF-D462-AF8FDCDA834E}"/>
                  </a:ext>
                </a:extLst>
              </p14:cNvPr>
              <p14:cNvContentPartPr/>
              <p14:nvPr/>
            </p14:nvContentPartPr>
            <p14:xfrm>
              <a:off x="3252220" y="5857057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F60B2C6-C519-4CEF-D462-AF8FDCDA834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43220" y="584841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16E155A-EC3F-0B9D-42D9-318CF4A27D50}"/>
                  </a:ext>
                </a:extLst>
              </p14:cNvPr>
              <p14:cNvContentPartPr/>
              <p14:nvPr/>
            </p14:nvContentPartPr>
            <p14:xfrm>
              <a:off x="3476500" y="6058657"/>
              <a:ext cx="160560" cy="1177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16E155A-EC3F-0B9D-42D9-318CF4A27D5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67500" y="6050017"/>
                <a:ext cx="17820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26AC78E-F176-A304-497F-C9997F3DAA45}"/>
                  </a:ext>
                </a:extLst>
              </p14:cNvPr>
              <p14:cNvContentPartPr/>
              <p14:nvPr/>
            </p14:nvContentPartPr>
            <p14:xfrm>
              <a:off x="11194273" y="4076241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26AC78E-F176-A304-497F-C9997F3DAA4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185273" y="406760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D4393C6-4D8E-E467-27E2-0694FC452384}"/>
                  </a:ext>
                </a:extLst>
              </p14:cNvPr>
              <p14:cNvContentPartPr/>
              <p14:nvPr/>
            </p14:nvContentPartPr>
            <p14:xfrm>
              <a:off x="11418553" y="4277841"/>
              <a:ext cx="160560" cy="117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D4393C6-4D8E-E467-27E2-0694FC45238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409553" y="4269201"/>
                <a:ext cx="178200" cy="135360"/>
              </a:xfrm>
              <a:prstGeom prst="rect">
                <a:avLst/>
              </a:prstGeom>
            </p:spPr>
          </p:pic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2DFE5B60-3FE1-18BA-E088-58B599B267F6}"/>
              </a:ext>
            </a:extLst>
          </p:cNvPr>
          <p:cNvSpPr txBox="1"/>
          <p:nvPr/>
        </p:nvSpPr>
        <p:spPr>
          <a:xfrm>
            <a:off x="3758708" y="6330633"/>
            <a:ext cx="46745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13"/>
              </a:rPr>
              <a:t>https://www.geogebra.org/m/esmxtp7s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128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71"/>
    </mc:Choice>
    <mc:Fallback xmlns="">
      <p:transition spd="slow" advTm="18871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5:</a:t>
                </a:r>
                <a:r>
                  <a:rPr lang="en-US" sz="2400" dirty="0"/>
                  <a:t> Find the volume of the solid obtained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400" b="0" dirty="0"/>
              </a:p>
              <a:p>
                <a:r>
                  <a:rPr lang="en-US" sz="2400" dirty="0"/>
                  <a:t>b) About the x-axis</a:t>
                </a:r>
              </a:p>
              <a:p>
                <a:pPr marL="457200" indent="-457200">
                  <a:buAutoNum type="alphaLcParenR"/>
                </a:pPr>
                <a:endParaRPr lang="en-US" sz="2400" dirty="0"/>
              </a:p>
              <a:p>
                <a:r>
                  <a:rPr lang="en-US" sz="2400" dirty="0">
                    <a:solidFill>
                      <a:schemeClr val="accent1"/>
                    </a:solidFill>
                  </a:rPr>
                  <a:t>First draw the region.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677656"/>
              </a:xfrm>
              <a:prstGeom prst="rect">
                <a:avLst/>
              </a:prstGeom>
              <a:blipFill>
                <a:blip r:embed="rId2"/>
                <a:stretch>
                  <a:fillRect l="-874" t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14:cNvPr>
              <p14:cNvContentPartPr/>
              <p14:nvPr/>
            </p14:nvContentPartPr>
            <p14:xfrm>
              <a:off x="1787029" y="304615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8029" y="29561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5F385CC-DA5C-2ED2-6872-1C519BA3F915}"/>
              </a:ext>
            </a:extLst>
          </p:cNvPr>
          <p:cNvSpPr txBox="1"/>
          <p:nvPr/>
        </p:nvSpPr>
        <p:spPr>
          <a:xfrm>
            <a:off x="3758528" y="6363977"/>
            <a:ext cx="4674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https://www.geogebra.org/m/esmxtp7s</a:t>
            </a:r>
            <a:r>
              <a:rPr lang="en-US" dirty="0"/>
              <a:t> </a:t>
            </a:r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6ED4ADE3-3323-7A07-8FC7-BB4F2AE83E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723" y="2432648"/>
            <a:ext cx="3793688" cy="393132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F60B2C6-C519-4CEF-D462-AF8FDCDA834E}"/>
                  </a:ext>
                </a:extLst>
              </p14:cNvPr>
              <p14:cNvContentPartPr/>
              <p14:nvPr/>
            </p14:nvContentPartPr>
            <p14:xfrm>
              <a:off x="3252220" y="5857057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F60B2C6-C519-4CEF-D462-AF8FDCDA834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43220" y="584805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16E155A-EC3F-0B9D-42D9-318CF4A27D50}"/>
                  </a:ext>
                </a:extLst>
              </p14:cNvPr>
              <p14:cNvContentPartPr/>
              <p14:nvPr/>
            </p14:nvContentPartPr>
            <p14:xfrm>
              <a:off x="3476500" y="6058657"/>
              <a:ext cx="160560" cy="1177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16E155A-EC3F-0B9D-42D9-318CF4A27D5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67520" y="6049657"/>
                <a:ext cx="178161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26AC78E-F176-A304-497F-C9997F3DAA45}"/>
                  </a:ext>
                </a:extLst>
              </p14:cNvPr>
              <p14:cNvContentPartPr/>
              <p14:nvPr/>
            </p14:nvContentPartPr>
            <p14:xfrm>
              <a:off x="11194273" y="4076241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26AC78E-F176-A304-497F-C9997F3DAA4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85273" y="406724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D4393C6-4D8E-E467-27E2-0694FC452384}"/>
                  </a:ext>
                </a:extLst>
              </p14:cNvPr>
              <p14:cNvContentPartPr/>
              <p14:nvPr/>
            </p14:nvContentPartPr>
            <p14:xfrm>
              <a:off x="11418553" y="4277841"/>
              <a:ext cx="160560" cy="117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D4393C6-4D8E-E467-27E2-0694FC45238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409573" y="4268841"/>
                <a:ext cx="178161" cy="13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777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71"/>
    </mc:Choice>
    <mc:Fallback xmlns="">
      <p:transition spd="slow" advTm="1887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F4BE1-068D-45EC-A3C9-0850AD9DF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Geometry: How to Calculate The Area of a Shaded Region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764269-B3D0-4FD4-9D0D-65E01E58AADA}"/>
              </a:ext>
            </a:extLst>
          </p:cNvPr>
          <p:cNvSpPr/>
          <p:nvPr/>
        </p:nvSpPr>
        <p:spPr>
          <a:xfrm>
            <a:off x="4952999" y="3657600"/>
            <a:ext cx="2286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2EB123E4-0767-4C0B-901B-A615150366D1}"/>
              </a:ext>
            </a:extLst>
          </p:cNvPr>
          <p:cNvSpPr/>
          <p:nvPr/>
        </p:nvSpPr>
        <p:spPr>
          <a:xfrm>
            <a:off x="9531435" y="3789484"/>
            <a:ext cx="914400" cy="914400"/>
          </a:xfrm>
          <a:prstGeom prst="triangl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D99EEF-32FB-412E-98E9-5D146CDB2F06}"/>
              </a:ext>
            </a:extLst>
          </p:cNvPr>
          <p:cNvSpPr txBox="1"/>
          <p:nvPr/>
        </p:nvSpPr>
        <p:spPr>
          <a:xfrm>
            <a:off x="609600" y="2322097"/>
            <a:ext cx="110974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Then we would subtract these two values …</a:t>
            </a:r>
          </a:p>
        </p:txBody>
      </p:sp>
      <p:sp>
        <p:nvSpPr>
          <p:cNvPr id="12" name="Minus Sign 11">
            <a:extLst>
              <a:ext uri="{FF2B5EF4-FFF2-40B4-BE49-F238E27FC236}">
                <a16:creationId xmlns:a16="http://schemas.microsoft.com/office/drawing/2014/main" id="{1D289B28-DB82-4749-A5A9-9847B9C63ED7}"/>
              </a:ext>
            </a:extLst>
          </p:cNvPr>
          <p:cNvSpPr/>
          <p:nvPr/>
        </p:nvSpPr>
        <p:spPr>
          <a:xfrm>
            <a:off x="7928017" y="3877848"/>
            <a:ext cx="914400" cy="914400"/>
          </a:xfrm>
          <a:prstGeom prst="mathMinus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318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5:</a:t>
                </a:r>
                <a:r>
                  <a:rPr lang="en-US" sz="2400" dirty="0"/>
                  <a:t> Find the volume of the solid obtained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400" b="0" dirty="0"/>
              </a:p>
              <a:p>
                <a:r>
                  <a:rPr lang="en-US" sz="2400" dirty="0"/>
                  <a:t>b) About the x-axis</a:t>
                </a:r>
              </a:p>
              <a:p>
                <a:pPr marL="457200" indent="-457200">
                  <a:buAutoNum type="alphaLcParenR"/>
                </a:pPr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blipFill>
                <a:blip r:embed="rId2"/>
                <a:stretch>
                  <a:fillRect l="-874" t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14:cNvPr>
              <p14:cNvContentPartPr/>
              <p14:nvPr/>
            </p14:nvContentPartPr>
            <p14:xfrm>
              <a:off x="1787029" y="304615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8029" y="29561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5F385CC-DA5C-2ED2-6872-1C519BA3F915}"/>
              </a:ext>
            </a:extLst>
          </p:cNvPr>
          <p:cNvSpPr txBox="1"/>
          <p:nvPr/>
        </p:nvSpPr>
        <p:spPr>
          <a:xfrm>
            <a:off x="3758528" y="6363977"/>
            <a:ext cx="4674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https://www.geogebra.org/m/esmxtp7s</a:t>
            </a:r>
            <a:r>
              <a:rPr lang="en-US" dirty="0"/>
              <a:t> </a:t>
            </a:r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6ED4ADE3-3323-7A07-8FC7-BB4F2AE83E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723" y="2432648"/>
            <a:ext cx="3793688" cy="3931328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987A6041-2538-33F2-2A47-10628272675F}"/>
              </a:ext>
            </a:extLst>
          </p:cNvPr>
          <p:cNvSpPr/>
          <p:nvPr/>
        </p:nvSpPr>
        <p:spPr>
          <a:xfrm>
            <a:off x="4998203" y="3856706"/>
            <a:ext cx="2826541" cy="1083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Rotation about x-axis</a:t>
            </a:r>
          </a:p>
        </p:txBody>
      </p:sp>
      <p:pic>
        <p:nvPicPr>
          <p:cNvPr id="10" name="Picture 9" descr="Chart, scatter chart&#10;&#10;Description automatically generated">
            <a:extLst>
              <a:ext uri="{FF2B5EF4-FFF2-40B4-BE49-F238E27FC236}">
                <a16:creationId xmlns:a16="http://schemas.microsoft.com/office/drawing/2014/main" id="{21455BE7-2899-F554-9DAA-4521BA8A00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65536" y="1463519"/>
            <a:ext cx="3162741" cy="497274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B28DB14-FFA8-8BDC-51C9-021DC44A3ED2}"/>
                  </a:ext>
                </a:extLst>
              </p14:cNvPr>
              <p14:cNvContentPartPr/>
              <p14:nvPr/>
            </p14:nvContentPartPr>
            <p14:xfrm>
              <a:off x="3481328" y="5543177"/>
              <a:ext cx="277200" cy="820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B28DB14-FFA8-8BDC-51C9-021DC44A3ED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72328" y="5534177"/>
                <a:ext cx="294840" cy="83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F60B2C6-C519-4CEF-D462-AF8FDCDA834E}"/>
                  </a:ext>
                </a:extLst>
              </p14:cNvPr>
              <p14:cNvContentPartPr/>
              <p14:nvPr/>
            </p14:nvContentPartPr>
            <p14:xfrm>
              <a:off x="3252220" y="5857057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F60B2C6-C519-4CEF-D462-AF8FDCDA834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43220" y="584805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16E155A-EC3F-0B9D-42D9-318CF4A27D50}"/>
                  </a:ext>
                </a:extLst>
              </p14:cNvPr>
              <p14:cNvContentPartPr/>
              <p14:nvPr/>
            </p14:nvContentPartPr>
            <p14:xfrm>
              <a:off x="3476500" y="6058657"/>
              <a:ext cx="160560" cy="1177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16E155A-EC3F-0B9D-42D9-318CF4A27D5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467520" y="6049657"/>
                <a:ext cx="178161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199A422-10A5-608B-6A68-D665C738C97E}"/>
                  </a:ext>
                </a:extLst>
              </p14:cNvPr>
              <p14:cNvContentPartPr/>
              <p14:nvPr/>
            </p14:nvContentPartPr>
            <p14:xfrm>
              <a:off x="11423381" y="3762361"/>
              <a:ext cx="277200" cy="8208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199A422-10A5-608B-6A68-D665C738C97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414381" y="3753361"/>
                <a:ext cx="294840" cy="83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26AC78E-F176-A304-497F-C9997F3DAA45}"/>
                  </a:ext>
                </a:extLst>
              </p14:cNvPr>
              <p14:cNvContentPartPr/>
              <p14:nvPr/>
            </p14:nvContentPartPr>
            <p14:xfrm>
              <a:off x="11194273" y="4076241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26AC78E-F176-A304-497F-C9997F3DAA4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85273" y="406724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D4393C6-4D8E-E467-27E2-0694FC452384}"/>
                  </a:ext>
                </a:extLst>
              </p14:cNvPr>
              <p14:cNvContentPartPr/>
              <p14:nvPr/>
            </p14:nvContentPartPr>
            <p14:xfrm>
              <a:off x="11418553" y="4277841"/>
              <a:ext cx="160560" cy="117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D4393C6-4D8E-E467-27E2-0694FC45238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409573" y="4268841"/>
                <a:ext cx="178161" cy="13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132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71"/>
    </mc:Choice>
    <mc:Fallback xmlns="">
      <p:transition spd="slow" advTm="18871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5:</a:t>
                </a:r>
                <a:r>
                  <a:rPr lang="en-US" sz="2400" dirty="0"/>
                  <a:t> Find the volume of the solid obtained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400" b="0" dirty="0"/>
              </a:p>
              <a:p>
                <a:r>
                  <a:rPr lang="en-US" sz="2400" dirty="0"/>
                  <a:t>b) About the x-axis</a:t>
                </a:r>
              </a:p>
              <a:p>
                <a:pPr marL="457200" indent="-457200">
                  <a:buAutoNum type="alphaLcParenR"/>
                </a:pPr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blipFill>
                <a:blip r:embed="rId2"/>
                <a:stretch>
                  <a:fillRect l="-874" t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14:cNvPr>
              <p14:cNvContentPartPr/>
              <p14:nvPr/>
            </p14:nvContentPartPr>
            <p14:xfrm>
              <a:off x="1787029" y="304615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8029" y="29561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5F385CC-DA5C-2ED2-6872-1C519BA3F915}"/>
              </a:ext>
            </a:extLst>
          </p:cNvPr>
          <p:cNvSpPr txBox="1"/>
          <p:nvPr/>
        </p:nvSpPr>
        <p:spPr>
          <a:xfrm>
            <a:off x="3758528" y="6363977"/>
            <a:ext cx="4674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https://www.geogebra.org/m/esmxtp7s</a:t>
            </a:r>
            <a:r>
              <a:rPr lang="en-US" dirty="0"/>
              <a:t> </a:t>
            </a:r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6ED4ADE3-3323-7A07-8FC7-BB4F2AE83E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723" y="2432648"/>
            <a:ext cx="3793688" cy="393132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B28DB14-FFA8-8BDC-51C9-021DC44A3ED2}"/>
                  </a:ext>
                </a:extLst>
              </p14:cNvPr>
              <p14:cNvContentPartPr/>
              <p14:nvPr/>
            </p14:nvContentPartPr>
            <p14:xfrm>
              <a:off x="3481328" y="5543177"/>
              <a:ext cx="277200" cy="820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B28DB14-FFA8-8BDC-51C9-021DC44A3ED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72328" y="5534177"/>
                <a:ext cx="294840" cy="83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F60B2C6-C519-4CEF-D462-AF8FDCDA834E}"/>
                  </a:ext>
                </a:extLst>
              </p14:cNvPr>
              <p14:cNvContentPartPr/>
              <p14:nvPr/>
            </p14:nvContentPartPr>
            <p14:xfrm>
              <a:off x="3252220" y="5857057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F60B2C6-C519-4CEF-D462-AF8FDCDA834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43220" y="584805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16E155A-EC3F-0B9D-42D9-318CF4A27D50}"/>
                  </a:ext>
                </a:extLst>
              </p14:cNvPr>
              <p14:cNvContentPartPr/>
              <p14:nvPr/>
            </p14:nvContentPartPr>
            <p14:xfrm>
              <a:off x="3476500" y="6058657"/>
              <a:ext cx="160560" cy="1177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16E155A-EC3F-0B9D-42D9-318CF4A27D5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67520" y="6049657"/>
                <a:ext cx="178161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26AC78E-F176-A304-497F-C9997F3DAA45}"/>
                  </a:ext>
                </a:extLst>
              </p14:cNvPr>
              <p14:cNvContentPartPr/>
              <p14:nvPr/>
            </p14:nvContentPartPr>
            <p14:xfrm>
              <a:off x="11194273" y="4076241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26AC78E-F176-A304-497F-C9997F3DAA4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85273" y="406724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D4393C6-4D8E-E467-27E2-0694FC452384}"/>
                  </a:ext>
                </a:extLst>
              </p14:cNvPr>
              <p14:cNvContentPartPr/>
              <p14:nvPr/>
            </p14:nvContentPartPr>
            <p14:xfrm>
              <a:off x="11418553" y="4277841"/>
              <a:ext cx="160560" cy="117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D4393C6-4D8E-E467-27E2-0694FC45238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409573" y="4268841"/>
                <a:ext cx="178161" cy="13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3592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71"/>
    </mc:Choice>
    <mc:Fallback xmlns="">
      <p:transition spd="slow" advTm="18871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5:</a:t>
                </a:r>
                <a:r>
                  <a:rPr lang="en-US" sz="2400" dirty="0"/>
                  <a:t> Find the volume of the solid obtained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400" b="0" dirty="0"/>
              </a:p>
              <a:p>
                <a:r>
                  <a:rPr lang="en-US" sz="2400" dirty="0"/>
                  <a:t>b) About the x-axis</a:t>
                </a:r>
              </a:p>
              <a:p>
                <a:pPr marL="457200" indent="-457200">
                  <a:buAutoNum type="alphaLcParenR"/>
                </a:pPr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blipFill>
                <a:blip r:embed="rId2"/>
                <a:stretch>
                  <a:fillRect l="-874" t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14:cNvPr>
              <p14:cNvContentPartPr/>
              <p14:nvPr/>
            </p14:nvContentPartPr>
            <p14:xfrm>
              <a:off x="1787029" y="304615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8029" y="29561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5F385CC-DA5C-2ED2-6872-1C519BA3F915}"/>
              </a:ext>
            </a:extLst>
          </p:cNvPr>
          <p:cNvSpPr txBox="1"/>
          <p:nvPr/>
        </p:nvSpPr>
        <p:spPr>
          <a:xfrm>
            <a:off x="3758528" y="6363977"/>
            <a:ext cx="4674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https://www.geogebra.org/m/esmxtp7s</a:t>
            </a:r>
            <a:r>
              <a:rPr lang="en-US" dirty="0"/>
              <a:t> </a:t>
            </a:r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6ED4ADE3-3323-7A07-8FC7-BB4F2AE83E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723" y="2432648"/>
            <a:ext cx="3793688" cy="393132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B28DB14-FFA8-8BDC-51C9-021DC44A3ED2}"/>
                  </a:ext>
                </a:extLst>
              </p14:cNvPr>
              <p14:cNvContentPartPr/>
              <p14:nvPr/>
            </p14:nvContentPartPr>
            <p14:xfrm>
              <a:off x="3481328" y="5543177"/>
              <a:ext cx="277200" cy="820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B28DB14-FFA8-8BDC-51C9-021DC44A3ED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72328" y="5534177"/>
                <a:ext cx="294840" cy="83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F60B2C6-C519-4CEF-D462-AF8FDCDA834E}"/>
                  </a:ext>
                </a:extLst>
              </p14:cNvPr>
              <p14:cNvContentPartPr/>
              <p14:nvPr/>
            </p14:nvContentPartPr>
            <p14:xfrm>
              <a:off x="3252220" y="5857057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F60B2C6-C519-4CEF-D462-AF8FDCDA834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43220" y="584805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16E155A-EC3F-0B9D-42D9-318CF4A27D50}"/>
                  </a:ext>
                </a:extLst>
              </p14:cNvPr>
              <p14:cNvContentPartPr/>
              <p14:nvPr/>
            </p14:nvContentPartPr>
            <p14:xfrm>
              <a:off x="3476500" y="6058657"/>
              <a:ext cx="160560" cy="1177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16E155A-EC3F-0B9D-42D9-318CF4A27D5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67520" y="6049657"/>
                <a:ext cx="178161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26AC78E-F176-A304-497F-C9997F3DAA45}"/>
                  </a:ext>
                </a:extLst>
              </p14:cNvPr>
              <p14:cNvContentPartPr/>
              <p14:nvPr/>
            </p14:nvContentPartPr>
            <p14:xfrm>
              <a:off x="11194273" y="4076241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26AC78E-F176-A304-497F-C9997F3DAA4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85273" y="406724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D4393C6-4D8E-E467-27E2-0694FC452384}"/>
                  </a:ext>
                </a:extLst>
              </p14:cNvPr>
              <p14:cNvContentPartPr/>
              <p14:nvPr/>
            </p14:nvContentPartPr>
            <p14:xfrm>
              <a:off x="11418553" y="4277841"/>
              <a:ext cx="160560" cy="117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D4393C6-4D8E-E467-27E2-0694FC45238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409573" y="4268841"/>
                <a:ext cx="178161" cy="13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7546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71"/>
    </mc:Choice>
    <mc:Fallback xmlns="">
      <p:transition spd="slow" advTm="18871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5:</a:t>
                </a:r>
                <a:r>
                  <a:rPr lang="en-US" sz="2400" dirty="0"/>
                  <a:t> Find the volume of the solid obtained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400" b="0" dirty="0"/>
              </a:p>
              <a:p>
                <a:r>
                  <a:rPr lang="en-US" sz="2400" dirty="0"/>
                  <a:t>b) About the x-axis</a:t>
                </a:r>
              </a:p>
              <a:p>
                <a:pPr marL="457200" indent="-457200">
                  <a:buAutoNum type="alphaLcParenR"/>
                </a:pPr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blipFill>
                <a:blip r:embed="rId2"/>
                <a:stretch>
                  <a:fillRect l="-874" t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14:cNvPr>
              <p14:cNvContentPartPr/>
              <p14:nvPr/>
            </p14:nvContentPartPr>
            <p14:xfrm>
              <a:off x="1787029" y="304615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8029" y="29561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5F385CC-DA5C-2ED2-6872-1C519BA3F915}"/>
              </a:ext>
            </a:extLst>
          </p:cNvPr>
          <p:cNvSpPr txBox="1"/>
          <p:nvPr/>
        </p:nvSpPr>
        <p:spPr>
          <a:xfrm>
            <a:off x="3758528" y="6363977"/>
            <a:ext cx="4674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https://www.geogebra.org/m/esmxtp7s</a:t>
            </a:r>
            <a:r>
              <a:rPr lang="en-US" dirty="0"/>
              <a:t> </a:t>
            </a:r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6ED4ADE3-3323-7A07-8FC7-BB4F2AE83E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723" y="2432648"/>
            <a:ext cx="3793688" cy="393132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B28DB14-FFA8-8BDC-51C9-021DC44A3ED2}"/>
                  </a:ext>
                </a:extLst>
              </p14:cNvPr>
              <p14:cNvContentPartPr/>
              <p14:nvPr/>
            </p14:nvContentPartPr>
            <p14:xfrm>
              <a:off x="3481328" y="5543177"/>
              <a:ext cx="277200" cy="820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B28DB14-FFA8-8BDC-51C9-021DC44A3ED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72328" y="5534177"/>
                <a:ext cx="294840" cy="83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F60B2C6-C519-4CEF-D462-AF8FDCDA834E}"/>
                  </a:ext>
                </a:extLst>
              </p14:cNvPr>
              <p14:cNvContentPartPr/>
              <p14:nvPr/>
            </p14:nvContentPartPr>
            <p14:xfrm>
              <a:off x="3252220" y="5857057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F60B2C6-C519-4CEF-D462-AF8FDCDA834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43220" y="584805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16E155A-EC3F-0B9D-42D9-318CF4A27D50}"/>
                  </a:ext>
                </a:extLst>
              </p14:cNvPr>
              <p14:cNvContentPartPr/>
              <p14:nvPr/>
            </p14:nvContentPartPr>
            <p14:xfrm>
              <a:off x="3476500" y="6058657"/>
              <a:ext cx="160560" cy="1177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16E155A-EC3F-0B9D-42D9-318CF4A27D5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67520" y="6049657"/>
                <a:ext cx="178161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26AC78E-F176-A304-497F-C9997F3DAA45}"/>
                  </a:ext>
                </a:extLst>
              </p14:cNvPr>
              <p14:cNvContentPartPr/>
              <p14:nvPr/>
            </p14:nvContentPartPr>
            <p14:xfrm>
              <a:off x="11194273" y="4076241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26AC78E-F176-A304-497F-C9997F3DAA4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85273" y="406724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D4393C6-4D8E-E467-27E2-0694FC452384}"/>
                  </a:ext>
                </a:extLst>
              </p14:cNvPr>
              <p14:cNvContentPartPr/>
              <p14:nvPr/>
            </p14:nvContentPartPr>
            <p14:xfrm>
              <a:off x="11418553" y="4277841"/>
              <a:ext cx="160560" cy="117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D4393C6-4D8E-E467-27E2-0694FC45238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409573" y="4268841"/>
                <a:ext cx="178161" cy="13536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BF7D5F6-1A0F-5B65-23A8-24DBF14A7824}"/>
              </a:ext>
            </a:extLst>
          </p:cNvPr>
          <p:cNvSpPr txBox="1"/>
          <p:nvPr/>
        </p:nvSpPr>
        <p:spPr>
          <a:xfrm>
            <a:off x="6294418" y="3429000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chemeClr val="accent1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chemeClr val="accent1"/>
                </a:solidFill>
              </a:rPr>
              <a:t> to access it.</a:t>
            </a:r>
          </a:p>
        </p:txBody>
      </p:sp>
    </p:spTree>
    <p:extLst>
      <p:ext uri="{BB962C8B-B14F-4D97-AF65-F5344CB8AC3E}">
        <p14:creationId xmlns:p14="http://schemas.microsoft.com/office/powerpoint/2010/main" val="25219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71"/>
    </mc:Choice>
    <mc:Fallback xmlns="">
      <p:transition spd="slow" advTm="18871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AC3C7-9D68-4112-A901-00EF0507D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do we apply Disk Method or Washer Method?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5C6805-2556-4523-B3AA-8485771404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91758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91BD5-AB9F-4AB2-AFD6-3B1DACC58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do apply Disk Method or Washer Method?</a:t>
            </a:r>
          </a:p>
        </p:txBody>
      </p:sp>
      <p:pic>
        <p:nvPicPr>
          <p:cNvPr id="11" name="Content Placeholder 10" descr="A picture containing chart&#10;&#10;Description automatically generated">
            <a:extLst>
              <a:ext uri="{FF2B5EF4-FFF2-40B4-BE49-F238E27FC236}">
                <a16:creationId xmlns:a16="http://schemas.microsoft.com/office/drawing/2014/main" id="{B40C07DD-C7D5-4B05-A345-1D9B96F59B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88076" y="3238338"/>
            <a:ext cx="5733568" cy="2959260"/>
          </a:xfrm>
        </p:spPr>
      </p:pic>
      <p:pic>
        <p:nvPicPr>
          <p:cNvPr id="13" name="Content Placeholder 12" descr="Diagram&#10;&#10;Description automatically generated">
            <a:extLst>
              <a:ext uri="{FF2B5EF4-FFF2-40B4-BE49-F238E27FC236}">
                <a16:creationId xmlns:a16="http://schemas.microsoft.com/office/drawing/2014/main" id="{0E9ADFF9-E539-4352-B7EE-636470CB13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30630" y="3223825"/>
            <a:ext cx="5873296" cy="2959259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E691CA4-C3EA-4456-A78F-BD5C5B1C6392}"/>
              </a:ext>
            </a:extLst>
          </p:cNvPr>
          <p:cNvSpPr txBox="1"/>
          <p:nvPr/>
        </p:nvSpPr>
        <p:spPr>
          <a:xfrm>
            <a:off x="810000" y="2510971"/>
            <a:ext cx="37765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/>
              <a:t>Disk Method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AB9669-76E8-4B20-AC97-09E74C4FFEEC}"/>
              </a:ext>
            </a:extLst>
          </p:cNvPr>
          <p:cNvSpPr txBox="1"/>
          <p:nvPr/>
        </p:nvSpPr>
        <p:spPr>
          <a:xfrm>
            <a:off x="7166603" y="2510970"/>
            <a:ext cx="37765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/>
              <a:t>Washer Method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021D145-8DB7-47A5-946E-DD4BED05DE1B}"/>
                  </a:ext>
                </a:extLst>
              </p14:cNvPr>
              <p14:cNvContentPartPr/>
              <p14:nvPr/>
            </p14:nvContentPartPr>
            <p14:xfrm>
              <a:off x="2285629" y="1066375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021D145-8DB7-47A5-946E-DD4BED05DE1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76629" y="105773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48CD1CE-A329-4297-BA79-C36AFEE890C9}"/>
                  </a:ext>
                </a:extLst>
              </p14:cNvPr>
              <p14:cNvContentPartPr/>
              <p14:nvPr/>
            </p14:nvContentPartPr>
            <p14:xfrm>
              <a:off x="5957269" y="1066375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48CD1CE-A329-4297-BA79-C36AFEE890C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48629" y="105773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A852C00-5947-498E-9D9E-DB2D48919893}"/>
                  </a:ext>
                </a:extLst>
              </p14:cNvPr>
              <p14:cNvContentPartPr/>
              <p14:nvPr/>
            </p14:nvContentPartPr>
            <p14:xfrm>
              <a:off x="6012709" y="955855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A852C00-5947-498E-9D9E-DB2D4891989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04069" y="947215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2459007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084D8-6D78-4E00-9DF6-27F37D9C4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do we apply Disk Method or Washer Method?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550906-D3B9-4336-BB13-9B100409FB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3200" dirty="0"/>
                  <a:t>When the region </a:t>
                </a:r>
                <a:r>
                  <a:rPr lang="en-US" sz="3200" dirty="0">
                    <a:solidFill>
                      <a:schemeClr val="accent1"/>
                    </a:solidFill>
                  </a:rPr>
                  <a:t>“hugs” </a:t>
                </a:r>
                <a:r>
                  <a:rPr lang="en-US" sz="3200" dirty="0"/>
                  <a:t>the axis of rotation </a:t>
                </a:r>
              </a:p>
              <a:p>
                <a:pPr marL="0" indent="0">
                  <a:buNone/>
                </a:pPr>
                <a:r>
                  <a:rPr lang="en-US" sz="3200" b="0" dirty="0"/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>
                    <a:solidFill>
                      <a:schemeClr val="accent1"/>
                    </a:solidFill>
                  </a:rPr>
                  <a:t>Disk Method</a:t>
                </a:r>
              </a:p>
              <a:p>
                <a:endParaRPr lang="en-US" sz="3200" dirty="0"/>
              </a:p>
              <a:p>
                <a:r>
                  <a:rPr lang="en-US" sz="3200" dirty="0"/>
                  <a:t>When there is a </a:t>
                </a:r>
                <a:r>
                  <a:rPr lang="en-US" sz="3200" dirty="0">
                    <a:solidFill>
                      <a:schemeClr val="accent1"/>
                    </a:solidFill>
                  </a:rPr>
                  <a:t>“gap” </a:t>
                </a:r>
                <a:r>
                  <a:rPr lang="en-US" sz="3200" dirty="0"/>
                  <a:t>between the region and axis of rotation </a:t>
                </a:r>
              </a:p>
              <a:p>
                <a:pPr marL="0" indent="0">
                  <a:buNone/>
                </a:pPr>
                <a:r>
                  <a:rPr lang="en-US" sz="3200" b="0" dirty="0"/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>
                    <a:solidFill>
                      <a:schemeClr val="accent1"/>
                    </a:solidFill>
                  </a:rPr>
                  <a:t>Washer Method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550906-D3B9-4336-BB13-9B100409FB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32017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C5BF2-6A4F-441E-896F-D179EF845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33334"/>
            <a:ext cx="10571998" cy="970450"/>
          </a:xfrm>
        </p:spPr>
        <p:txBody>
          <a:bodyPr/>
          <a:lstStyle/>
          <a:p>
            <a:r>
              <a:rPr lang="en-US" dirty="0"/>
              <a:t>GeoGebra Link for </a:t>
            </a:r>
            <a:r>
              <a:rPr lang="en-US"/>
              <a:t>Lesson 15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01EDD-C2DE-4D4F-B467-651E01C749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>
                <a:hlinkClick r:id="rId2"/>
              </a:rPr>
              <a:t>https://www.geogebra.org/m/f73zjxfe</a:t>
            </a:r>
            <a:endParaRPr lang="en-US" sz="2600" dirty="0"/>
          </a:p>
          <a:p>
            <a:endParaRPr lang="en-US" sz="2600" dirty="0"/>
          </a:p>
          <a:p>
            <a:r>
              <a:rPr lang="en-US" sz="2600" dirty="0"/>
              <a:t>Note click on the play buttons on the left-most screen and the animation will play/pause.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97969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F4BE1-068D-45EC-A3C9-0850AD9DF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Geometry: How to Calculate The Area of a Shaded Region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764269-B3D0-4FD4-9D0D-65E01E58AADA}"/>
              </a:ext>
            </a:extLst>
          </p:cNvPr>
          <p:cNvSpPr/>
          <p:nvPr/>
        </p:nvSpPr>
        <p:spPr>
          <a:xfrm>
            <a:off x="4952999" y="3657600"/>
            <a:ext cx="2286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2EB123E4-0767-4C0B-901B-A615150366D1}"/>
              </a:ext>
            </a:extLst>
          </p:cNvPr>
          <p:cNvSpPr/>
          <p:nvPr/>
        </p:nvSpPr>
        <p:spPr>
          <a:xfrm>
            <a:off x="9531435" y="3789484"/>
            <a:ext cx="914400" cy="914400"/>
          </a:xfrm>
          <a:prstGeom prst="triangl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D99EEF-32FB-412E-98E9-5D146CDB2F06}"/>
              </a:ext>
            </a:extLst>
          </p:cNvPr>
          <p:cNvSpPr txBox="1"/>
          <p:nvPr/>
        </p:nvSpPr>
        <p:spPr>
          <a:xfrm>
            <a:off x="609600" y="2322097"/>
            <a:ext cx="110974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… to find the remaining area.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579BA4-C8C8-4462-BD60-37680375B30E}"/>
              </a:ext>
            </a:extLst>
          </p:cNvPr>
          <p:cNvSpPr/>
          <p:nvPr/>
        </p:nvSpPr>
        <p:spPr>
          <a:xfrm>
            <a:off x="810000" y="3655910"/>
            <a:ext cx="2286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7C9F69DC-5C18-4A0E-9CAE-C681D8C95BD7}"/>
              </a:ext>
            </a:extLst>
          </p:cNvPr>
          <p:cNvSpPr/>
          <p:nvPr/>
        </p:nvSpPr>
        <p:spPr>
          <a:xfrm>
            <a:off x="1495800" y="3884510"/>
            <a:ext cx="914400" cy="914400"/>
          </a:xfrm>
          <a:prstGeom prst="triangl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quals 10">
            <a:extLst>
              <a:ext uri="{FF2B5EF4-FFF2-40B4-BE49-F238E27FC236}">
                <a16:creationId xmlns:a16="http://schemas.microsoft.com/office/drawing/2014/main" id="{53E5C919-8F99-4B62-82B0-CF433111B844}"/>
              </a:ext>
            </a:extLst>
          </p:cNvPr>
          <p:cNvSpPr/>
          <p:nvPr/>
        </p:nvSpPr>
        <p:spPr>
          <a:xfrm>
            <a:off x="3560127" y="3884510"/>
            <a:ext cx="914400" cy="914400"/>
          </a:xfrm>
          <a:prstGeom prst="mathEqual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Minus Sign 11">
            <a:extLst>
              <a:ext uri="{FF2B5EF4-FFF2-40B4-BE49-F238E27FC236}">
                <a16:creationId xmlns:a16="http://schemas.microsoft.com/office/drawing/2014/main" id="{1D289B28-DB82-4749-A5A9-9847B9C63ED7}"/>
              </a:ext>
            </a:extLst>
          </p:cNvPr>
          <p:cNvSpPr/>
          <p:nvPr/>
        </p:nvSpPr>
        <p:spPr>
          <a:xfrm>
            <a:off x="7928017" y="3877848"/>
            <a:ext cx="914400" cy="914400"/>
          </a:xfrm>
          <a:prstGeom prst="mathMinus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459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FA4D9-6B4D-4999-96D7-0EE8BDF52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we did this with disks?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DAC13-3E59-4C1B-8302-834D014482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2402" y="2198436"/>
            <a:ext cx="5185873" cy="12067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/>
              <a:t>Let’s find the area of the red annulus.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5BBC7AA-9341-4004-BA2A-5FDA6CC95D8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5849257" y="2508209"/>
                <a:ext cx="6197600" cy="363876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600" dirty="0"/>
                  <a:t>The area of the red circle is </a:t>
                </a:r>
                <a14:m>
                  <m:oMath xmlns:m="http://schemas.openxmlformats.org/officeDocument/2006/math">
                    <m:r>
                      <a:rPr lang="en-US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600" dirty="0"/>
                  <a:t> , and</a:t>
                </a:r>
              </a:p>
              <a:p>
                <a:pPr marL="0" indent="0">
                  <a:buNone/>
                </a:pPr>
                <a:r>
                  <a:rPr lang="en-US" sz="2600" dirty="0"/>
                  <a:t>the area of the gray circle is </a:t>
                </a:r>
                <a14:m>
                  <m:oMath xmlns:m="http://schemas.openxmlformats.org/officeDocument/2006/math">
                    <m:r>
                      <a:rPr lang="en-US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600" dirty="0"/>
                  <a:t> .</a:t>
                </a:r>
              </a:p>
              <a:p>
                <a:pPr marL="0" indent="0">
                  <a:buNone/>
                </a:pPr>
                <a:endParaRPr lang="en-US" sz="2600" dirty="0"/>
              </a:p>
              <a:p>
                <a:pPr marL="0" indent="0">
                  <a:buNone/>
                </a:pPr>
                <a:r>
                  <a:rPr lang="en-US" sz="2600" dirty="0"/>
                  <a:t>So if we subtract the two, we get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sSup>
                        <m:sSupPr>
                          <m:ctrlP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5BBC7AA-9341-4004-BA2A-5FDA6CC95D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849257" y="2508209"/>
                <a:ext cx="6197600" cy="363876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5A0FA496-9105-474B-863E-3615448F00D1}"/>
              </a:ext>
            </a:extLst>
          </p:cNvPr>
          <p:cNvSpPr/>
          <p:nvPr/>
        </p:nvSpPr>
        <p:spPr>
          <a:xfrm>
            <a:off x="1593271" y="3452851"/>
            <a:ext cx="2743200" cy="274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31AEF45-76D8-43AB-B1BC-CBC077CF7D23}"/>
              </a:ext>
            </a:extLst>
          </p:cNvPr>
          <p:cNvSpPr/>
          <p:nvPr/>
        </p:nvSpPr>
        <p:spPr>
          <a:xfrm>
            <a:off x="2279071" y="4114800"/>
            <a:ext cx="1371600" cy="13716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7E7559B-A2A3-47FA-8099-6A8E1DE0A667}"/>
              </a:ext>
            </a:extLst>
          </p:cNvPr>
          <p:cNvCxnSpPr>
            <a:cxnSpLocks/>
            <a:endCxn id="5" idx="7"/>
          </p:cNvCxnSpPr>
          <p:nvPr/>
        </p:nvCxnSpPr>
        <p:spPr>
          <a:xfrm flipV="1">
            <a:off x="2926714" y="3854583"/>
            <a:ext cx="1008025" cy="94601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1F01F2C-8473-48A6-BAC9-6D9F8F418DA9}"/>
              </a:ext>
            </a:extLst>
          </p:cNvPr>
          <p:cNvSpPr txBox="1"/>
          <p:nvPr/>
        </p:nvSpPr>
        <p:spPr>
          <a:xfrm>
            <a:off x="3330686" y="3800026"/>
            <a:ext cx="27709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493FEA0-FBEA-41C6-AFC6-312B491F8EB4}"/>
              </a:ext>
            </a:extLst>
          </p:cNvPr>
          <p:cNvCxnSpPr>
            <a:cxnSpLocks/>
            <a:endCxn id="6" idx="6"/>
          </p:cNvCxnSpPr>
          <p:nvPr/>
        </p:nvCxnSpPr>
        <p:spPr>
          <a:xfrm>
            <a:off x="2926714" y="4800600"/>
            <a:ext cx="723957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1990FE6-1740-47C9-9222-650D71253CC0}"/>
              </a:ext>
            </a:extLst>
          </p:cNvPr>
          <p:cNvSpPr txBox="1"/>
          <p:nvPr/>
        </p:nvSpPr>
        <p:spPr>
          <a:xfrm>
            <a:off x="3155339" y="4774168"/>
            <a:ext cx="238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362099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id="{BBEE28A7-C83B-4DCB-9E66-AF58A08648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AD21EC9-9707-4723-8447-0D7FA381B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23">
            <a:extLst>
              <a:ext uri="{FF2B5EF4-FFF2-40B4-BE49-F238E27FC236}">
                <a16:creationId xmlns:a16="http://schemas.microsoft.com/office/drawing/2014/main" id="{AABA95AA-8869-4123-BB01-8C85EFDF5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A2B0C5-A060-4459-AE60-28007462A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447188"/>
            <a:ext cx="3413084" cy="15594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Today’s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88436-09B1-4DA7-B9B6-289542E1C0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3" y="2413000"/>
            <a:ext cx="3404372" cy="36322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600" dirty="0"/>
              <a:t>In this lesson, we are going to play with disks, but remove a portion of it.</a:t>
            </a:r>
          </a:p>
          <a:p>
            <a:endParaRPr lang="en-US" sz="2600" dirty="0"/>
          </a:p>
          <a:p>
            <a:r>
              <a:rPr lang="en-US" sz="2600" dirty="0"/>
              <a:t>This method is called the washer method. </a:t>
            </a:r>
          </a:p>
        </p:txBody>
      </p:sp>
      <p:sp>
        <p:nvSpPr>
          <p:cNvPr id="17" name="Rounded Rectangle 17">
            <a:extLst>
              <a:ext uri="{FF2B5EF4-FFF2-40B4-BE49-F238E27FC236}">
                <a16:creationId xmlns:a16="http://schemas.microsoft.com/office/drawing/2014/main" id="{68102155-1621-4AE4-8DD3-7730E2FFD7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E5A01253-1BE3-421A-B40B-D0BD54BA0E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29681" y="954116"/>
            <a:ext cx="5479494" cy="49475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9660D9-412E-4107-9539-DE2B3591B91B}"/>
              </a:ext>
            </a:extLst>
          </p:cNvPr>
          <p:cNvSpPr txBox="1"/>
          <p:nvPr/>
        </p:nvSpPr>
        <p:spPr>
          <a:xfrm>
            <a:off x="5972206" y="6477789"/>
            <a:ext cx="4947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3"/>
              </a:rPr>
              <a:t>https://www.geogebra.org/m/uym6dwyd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9820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00533-E309-4FF0-B134-418E36509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Washer Method Formula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16E1E6-1800-4594-A282-D06FE704CD3F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6551854" y="2265831"/>
                <a:ext cx="5185873" cy="363876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d>
                            <m:d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?</m:t>
                          </m:r>
                        </m:e>
                      </m:nary>
                    </m:oMath>
                  </m:oMathPara>
                </a14:m>
                <a:endParaRPr lang="en-US" sz="2600" dirty="0"/>
              </a:p>
              <a:p>
                <a:pPr marL="0" indent="0">
                  <a:buNone/>
                </a:pPr>
                <a:r>
                  <a:rPr lang="en-US" sz="2600" dirty="0"/>
                  <a:t>where a and b are bounds of the region we are rotating.</a:t>
                </a:r>
              </a:p>
              <a:p>
                <a:pPr marL="0" indent="0">
                  <a:buNone/>
                </a:pPr>
                <a:endParaRPr lang="en-US" sz="2600" dirty="0"/>
              </a:p>
              <a:p>
                <a:r>
                  <a:rPr lang="en-US" sz="2600" dirty="0"/>
                  <a:t>R is the </a:t>
                </a:r>
                <a:r>
                  <a:rPr lang="en-US" sz="2600" dirty="0">
                    <a:solidFill>
                      <a:schemeClr val="accent1"/>
                    </a:solidFill>
                  </a:rPr>
                  <a:t>farthest</a:t>
                </a:r>
                <a:r>
                  <a:rPr lang="en-US" sz="2600" dirty="0"/>
                  <a:t> from the axis rotation</a:t>
                </a:r>
              </a:p>
              <a:p>
                <a:r>
                  <a:rPr lang="en-US" sz="2600" dirty="0"/>
                  <a:t>r is the </a:t>
                </a:r>
                <a:r>
                  <a:rPr lang="en-US" sz="2600" dirty="0">
                    <a:solidFill>
                      <a:schemeClr val="accent1"/>
                    </a:solidFill>
                  </a:rPr>
                  <a:t>closest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16E1E6-1800-4594-A282-D06FE704CD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551854" y="2265831"/>
                <a:ext cx="5185873" cy="36387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249BCEF-658B-4DC0-8A04-358006DFEB28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810000" y="2265831"/>
                <a:ext cx="5194583" cy="387099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600" dirty="0"/>
                  <a:t>Since we are just cutting out the middle of the solid, we choose dx or </a:t>
                </a:r>
                <a:r>
                  <a:rPr lang="en-US" sz="2600" dirty="0" err="1"/>
                  <a:t>dy</a:t>
                </a:r>
                <a:r>
                  <a:rPr lang="en-US" sz="2600" dirty="0"/>
                  <a:t> in the same way as the disk method.</a:t>
                </a:r>
              </a:p>
              <a:p>
                <a:pPr lvl="1"/>
                <a:r>
                  <a:rPr lang="en-US" sz="2000" dirty="0"/>
                  <a:t>Rotating around x-axis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2000" dirty="0"/>
                  <a:t> “ dx “ problem</a:t>
                </a:r>
              </a:p>
              <a:p>
                <a:pPr lvl="1"/>
                <a:r>
                  <a:rPr lang="en-US" sz="2000" dirty="0"/>
                  <a:t>Rotating around y-axis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2000" dirty="0"/>
                  <a:t> “ </a:t>
                </a:r>
                <a:r>
                  <a:rPr lang="en-US" sz="2000" dirty="0" err="1"/>
                  <a:t>dy</a:t>
                </a:r>
                <a:r>
                  <a:rPr lang="en-US" sz="2000" dirty="0"/>
                  <a:t> “ problem</a:t>
                </a:r>
              </a:p>
              <a:p>
                <a:pPr lvl="1"/>
                <a:endParaRPr lang="en-US" sz="26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249BCEF-658B-4DC0-8A04-358006DFEB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810000" y="2265831"/>
                <a:ext cx="5194583" cy="3870992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915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ACECE1E4-636E-48DB-87ED-4A76DC93378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3269</TotalTime>
  <Words>2717</Words>
  <Application>Microsoft Office PowerPoint</Application>
  <PresentationFormat>Widescreen</PresentationFormat>
  <Paragraphs>254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1" baseType="lpstr">
      <vt:lpstr>Cambria Math</vt:lpstr>
      <vt:lpstr>Century Gothic</vt:lpstr>
      <vt:lpstr>Wingdings 2</vt:lpstr>
      <vt:lpstr>Quotable</vt:lpstr>
      <vt:lpstr>MA 16020: Lesson 15    Volume By Revolution      Washer Method</vt:lpstr>
      <vt:lpstr>Last Time, we talked about… </vt:lpstr>
      <vt:lpstr>Geometry: How to Calculate The Area of a Shaded Region</vt:lpstr>
      <vt:lpstr>Geometry: How to Calculate The Area of a Shaded Region</vt:lpstr>
      <vt:lpstr>Geometry: How to Calculate The Area of a Shaded Region</vt:lpstr>
      <vt:lpstr>Geometry: How to Calculate The Area of a Shaded Region</vt:lpstr>
      <vt:lpstr>What if we did this with disks?</vt:lpstr>
      <vt:lpstr>Today’s Lecture</vt:lpstr>
      <vt:lpstr>Washer Method Formula</vt:lpstr>
      <vt:lpstr>Let’s talk a bit more about R and r </vt:lpstr>
      <vt:lpstr>Let’s talk a bit more about R and r </vt:lpstr>
      <vt:lpstr>How to Proceed with Washer Problems </vt:lpstr>
      <vt:lpstr>Examples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When do we apply Disk Method or Washer Method?</vt:lpstr>
      <vt:lpstr>When do apply Disk Method or Washer Method?</vt:lpstr>
      <vt:lpstr>When do we apply Disk Method or Washer Method?</vt:lpstr>
      <vt:lpstr>GeoGebra Link for Lesson 15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Reminders</dc:title>
  <dc:creator>Alexandra Cuadra</dc:creator>
  <cp:lastModifiedBy>Alexandra Cuadra</cp:lastModifiedBy>
  <cp:revision>24</cp:revision>
  <cp:lastPrinted>2022-02-21T04:29:02Z</cp:lastPrinted>
  <dcterms:created xsi:type="dcterms:W3CDTF">2022-02-19T06:31:05Z</dcterms:created>
  <dcterms:modified xsi:type="dcterms:W3CDTF">2024-02-12T02:08:03Z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2023-02-12T03:48:10Z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e899d4c9-0d19-4784-9960-5fff4b4db1fc</vt:lpwstr>
  </property>
  <property fmtid="{D5CDD505-2E9C-101B-9397-08002B2CF9AE}" pid="8" name="MSIP_Label_4044bd30-2ed7-4c9d-9d12-46200872a97b_ContentBits">
    <vt:lpwstr>0</vt:lpwstr>
  </property>
</Properties>
</file>