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7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7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5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3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E09A-847A-4FAC-9BBF-A4D43449D5E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F552-6A4D-4D52-958B-AEF5F92A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1.ppt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Tee Shirts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2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99" y="681752"/>
            <a:ext cx="8779001" cy="54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563442"/>
              </p:ext>
            </p:extLst>
          </p:nvPr>
        </p:nvGraphicFramePr>
        <p:xfrm>
          <a:off x="1633927" y="236447"/>
          <a:ext cx="8295077" cy="622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4" imgW="4570348" imgH="3427367" progId="PowerPoint.Show.12">
                  <p:embed/>
                </p:oleObj>
              </mc:Choice>
              <mc:Fallback>
                <p:oleObj name="Presentation" r:id="rId4" imgW="4570348" imgH="342736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3927" y="236447"/>
                        <a:ext cx="8295077" cy="622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09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on Data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5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policy in force from 1-1-2007 to 12-31-2018</a:t>
            </a:r>
          </a:p>
          <a:p>
            <a:pPr lvl="1"/>
            <a:r>
              <a:rPr lang="en-US" dirty="0" smtClean="0"/>
              <a:t>Our study will cover years 2007-2018</a:t>
            </a:r>
          </a:p>
          <a:p>
            <a:r>
              <a:rPr lang="en-US" dirty="0" smtClean="0"/>
              <a:t>Mortality is a function of many variables.</a:t>
            </a:r>
          </a:p>
          <a:p>
            <a:pPr lvl="1"/>
            <a:r>
              <a:rPr lang="en-US" dirty="0" smtClean="0"/>
              <a:t>We want to track variables so we can analyze by those variables</a:t>
            </a:r>
          </a:p>
          <a:p>
            <a:r>
              <a:rPr lang="en-US" dirty="0" smtClean="0"/>
              <a:t>Policy Duration </a:t>
            </a:r>
            <a:r>
              <a:rPr lang="en-US" smtClean="0"/>
              <a:t>is </a:t>
            </a:r>
            <a:r>
              <a:rPr lang="en-US" smtClean="0"/>
              <a:t>very </a:t>
            </a:r>
            <a:r>
              <a:rPr lang="en-US" dirty="0" smtClean="0"/>
              <a:t>important variable.</a:t>
            </a:r>
          </a:p>
          <a:p>
            <a:pPr lvl="1"/>
            <a:r>
              <a:rPr lang="en-US" dirty="0" smtClean="0"/>
              <a:t>How many years since issue</a:t>
            </a:r>
          </a:p>
          <a:p>
            <a:pPr lvl="1"/>
            <a:r>
              <a:rPr lang="en-US" dirty="0" smtClean="0"/>
              <a:t>We will need to keep track of this variable</a:t>
            </a:r>
          </a:p>
          <a:p>
            <a:pPr lvl="1"/>
            <a:r>
              <a:rPr lang="en-US" dirty="0" smtClean="0"/>
              <a:t>Why is Policy Duration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Exposure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Speadsheet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7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</a:t>
            </a:r>
          </a:p>
          <a:p>
            <a:r>
              <a:rPr lang="en-US" dirty="0" smtClean="0"/>
              <a:t>Write R Code to convert current format to durational format</a:t>
            </a:r>
          </a:p>
          <a:p>
            <a:r>
              <a:rPr lang="en-US" dirty="0" smtClean="0"/>
              <a:t>TA’s will identify 10 policies for which you will submit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5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99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Presentation</vt:lpstr>
      <vt:lpstr>Tee Shirts</vt:lpstr>
      <vt:lpstr>PowerPoint Presentation</vt:lpstr>
      <vt:lpstr>PowerPoint Presentation</vt:lpstr>
      <vt:lpstr>Documentation on Data Validation</vt:lpstr>
      <vt:lpstr>Overview of Data</vt:lpstr>
      <vt:lpstr>Creating Exposure Records</vt:lpstr>
      <vt:lpstr>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Beckley</dc:creator>
  <cp:lastModifiedBy>Jeffrey Beckley</cp:lastModifiedBy>
  <cp:revision>8</cp:revision>
  <dcterms:created xsi:type="dcterms:W3CDTF">2019-09-26T17:11:15Z</dcterms:created>
  <dcterms:modified xsi:type="dcterms:W3CDTF">2019-10-03T17:00:08Z</dcterms:modified>
</cp:coreProperties>
</file>