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4" autoAdjust="0"/>
  </p:normalViewPr>
  <p:slideViewPr>
    <p:cSldViewPr snapToGrid="0">
      <p:cViewPr varScale="1">
        <p:scale>
          <a:sx n="75" d="100"/>
          <a:sy n="75" d="100"/>
        </p:scale>
        <p:origin x="77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3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8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4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8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7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3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A83D-2859-4C1C-8FD2-091173AA4B26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0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 490DS1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9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Weighted Studies</a:t>
            </a:r>
          </a:p>
          <a:p>
            <a:pPr lvl="1"/>
            <a:r>
              <a:rPr lang="en-US" dirty="0" smtClean="0"/>
              <a:t>Large Amounts (outliers) can skew results</a:t>
            </a:r>
          </a:p>
          <a:p>
            <a:r>
              <a:rPr lang="en-US" dirty="0" smtClean="0"/>
              <a:t>Multi Year Studies</a:t>
            </a:r>
          </a:p>
          <a:p>
            <a:pPr lvl="1"/>
            <a:r>
              <a:rPr lang="en-US" dirty="0" smtClean="0"/>
              <a:t>We will be looking at multiple years.</a:t>
            </a:r>
          </a:p>
          <a:p>
            <a:r>
              <a:rPr lang="en-US" dirty="0" smtClean="0"/>
              <a:t>Homogeneity</a:t>
            </a:r>
          </a:p>
          <a:p>
            <a:pPr lvl="1"/>
            <a:r>
              <a:rPr lang="en-US" dirty="0" smtClean="0"/>
              <a:t>Should compare apples to apples</a:t>
            </a:r>
          </a:p>
          <a:p>
            <a:pPr lvl="1"/>
            <a:r>
              <a:rPr lang="en-US" dirty="0" smtClean="0"/>
              <a:t>We will split up the data which will allow us to do that within each group.</a:t>
            </a:r>
            <a:endParaRPr lang="en-US" dirty="0"/>
          </a:p>
          <a:p>
            <a:r>
              <a:rPr lang="en-US" dirty="0" smtClean="0"/>
              <a:t>Reporting Lags</a:t>
            </a:r>
          </a:p>
          <a:p>
            <a:pPr lvl="1"/>
            <a:r>
              <a:rPr lang="en-US" dirty="0" smtClean="0"/>
              <a:t>Deaths and lapses are not reported immediately</a:t>
            </a:r>
          </a:p>
        </p:txBody>
      </p:sp>
    </p:spTree>
    <p:extLst>
      <p:ext uri="{BB962C8B-B14F-4D97-AF65-F5344CB8AC3E}">
        <p14:creationId xmlns:p14="http://schemas.microsoft.com/office/powerpoint/2010/main" val="257886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Reporting Lags</a:t>
            </a:r>
          </a:p>
          <a:p>
            <a:pPr lvl="1"/>
            <a:r>
              <a:rPr lang="en-US" dirty="0" smtClean="0"/>
              <a:t>Deaths and lapses are not reported immediately</a:t>
            </a:r>
          </a:p>
          <a:p>
            <a:pPr lvl="1"/>
            <a:r>
              <a:rPr lang="en-US" dirty="0" smtClean="0"/>
              <a:t>Grace Period for lapses</a:t>
            </a:r>
          </a:p>
          <a:p>
            <a:r>
              <a:rPr lang="en-US" dirty="0" smtClean="0"/>
              <a:t>Non-Uniform Distribution</a:t>
            </a:r>
          </a:p>
          <a:p>
            <a:pPr lvl="1"/>
            <a:r>
              <a:rPr lang="en-US" dirty="0" smtClean="0"/>
              <a:t>Lapses</a:t>
            </a:r>
          </a:p>
          <a:p>
            <a:r>
              <a:rPr lang="en-US" dirty="0" smtClean="0"/>
              <a:t>Partial Year Studies</a:t>
            </a:r>
          </a:p>
          <a:p>
            <a:pPr lvl="1"/>
            <a:r>
              <a:rPr lang="en-US" dirty="0" smtClean="0"/>
              <a:t>We have already dealt with that in our examples.</a:t>
            </a:r>
          </a:p>
          <a:p>
            <a:r>
              <a:rPr lang="en-US" dirty="0" smtClean="0"/>
              <a:t>Reinsurance</a:t>
            </a:r>
          </a:p>
          <a:p>
            <a:pPr lvl="1"/>
            <a:r>
              <a:rPr lang="en-US" dirty="0" smtClean="0"/>
              <a:t>Generally only use the amount retained</a:t>
            </a:r>
          </a:p>
        </p:txBody>
      </p:sp>
    </p:spTree>
    <p:extLst>
      <p:ext uri="{BB962C8B-B14F-4D97-AF65-F5344CB8AC3E}">
        <p14:creationId xmlns:p14="http://schemas.microsoft.com/office/powerpoint/2010/main" val="17299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Determination of Age</a:t>
            </a:r>
          </a:p>
          <a:p>
            <a:pPr lvl="1"/>
            <a:r>
              <a:rPr lang="en-US" dirty="0"/>
              <a:t>Age Last Birthday (ALB)</a:t>
            </a:r>
          </a:p>
          <a:p>
            <a:pPr lvl="1"/>
            <a:r>
              <a:rPr lang="en-US" dirty="0" smtClean="0"/>
              <a:t>Age Near Birthday  (ANB)</a:t>
            </a:r>
          </a:p>
          <a:p>
            <a:r>
              <a:rPr lang="en-US" dirty="0" smtClean="0"/>
              <a:t>Substandard </a:t>
            </a:r>
            <a:r>
              <a:rPr lang="en-US" dirty="0" smtClean="0"/>
              <a:t>Lives</a:t>
            </a:r>
          </a:p>
          <a:p>
            <a:pPr lvl="1"/>
            <a:r>
              <a:rPr lang="en-US" dirty="0" smtClean="0"/>
              <a:t>Have Higher Expected Mortality</a:t>
            </a:r>
          </a:p>
          <a:p>
            <a:pPr lvl="1"/>
            <a:r>
              <a:rPr lang="en-US" dirty="0" smtClean="0"/>
              <a:t>Eliminate or Adjust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462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STAT 490DS1</vt:lpstr>
      <vt:lpstr>Considerations</vt:lpstr>
      <vt:lpstr>Considerations</vt:lpstr>
      <vt:lpstr>Considerations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490DS1</dc:title>
  <dc:creator>Jeffrey Beckley</dc:creator>
  <cp:lastModifiedBy>Jeffrey Beckley</cp:lastModifiedBy>
  <cp:revision>11</cp:revision>
  <dcterms:created xsi:type="dcterms:W3CDTF">2019-07-22T00:27:17Z</dcterms:created>
  <dcterms:modified xsi:type="dcterms:W3CDTF">2019-09-04T18:46:55Z</dcterms:modified>
</cp:coreProperties>
</file>