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12192000" cy="6858000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E3358DA-03E7-4A74-AB7B-30EE3C90B37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7D392BA-CDB3-482B-8DBC-35F284EF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A83D-2859-4C1C-8FD2-091173AA4B26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 </a:t>
            </a:r>
            <a:r>
              <a:rPr lang="en-US" dirty="0" smtClean="0"/>
              <a:t>490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9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duplicate records while maximizing data retained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the most difficult to identify</a:t>
            </a:r>
          </a:p>
          <a:p>
            <a:r>
              <a:rPr lang="en-US" dirty="0" smtClean="0"/>
              <a:t>Unreasonable values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 smtClean="0"/>
              <a:t>amounts</a:t>
            </a:r>
            <a:endParaRPr lang="en-US" dirty="0" smtClean="0"/>
          </a:p>
          <a:p>
            <a:pPr lvl="1"/>
            <a:r>
              <a:rPr lang="en-US" dirty="0" smtClean="0"/>
              <a:t>Inconsistent Dates or Amounts</a:t>
            </a:r>
            <a:endParaRPr lang="en-US" dirty="0" smtClean="0"/>
          </a:p>
          <a:p>
            <a:r>
              <a:rPr lang="en-US" dirty="0" smtClean="0"/>
              <a:t>Often entry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9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 to correct data</a:t>
            </a:r>
          </a:p>
          <a:p>
            <a:r>
              <a:rPr lang="en-US" dirty="0" smtClean="0"/>
              <a:t>Many of same techniques as Missing Data</a:t>
            </a:r>
          </a:p>
          <a:p>
            <a:r>
              <a:rPr lang="en-US" dirty="0" smtClean="0"/>
              <a:t>Utilize any redundant data</a:t>
            </a:r>
          </a:p>
          <a:p>
            <a:r>
              <a:rPr lang="en-US" dirty="0" smtClean="0"/>
              <a:t>Utilize sources used to identify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0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 are not errors</a:t>
            </a:r>
          </a:p>
          <a:p>
            <a:r>
              <a:rPr lang="en-US" dirty="0" smtClean="0"/>
              <a:t>Still cause problem as it may skew analysis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Large claims skew the average</a:t>
            </a:r>
          </a:p>
          <a:p>
            <a:pPr lvl="1"/>
            <a:r>
              <a:rPr lang="en-US" dirty="0" smtClean="0"/>
              <a:t>Dates may skew time until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– Data Validation</a:t>
            </a:r>
          </a:p>
          <a:p>
            <a:pPr lvl="1"/>
            <a:r>
              <a:rPr lang="en-US" dirty="0" smtClean="0"/>
              <a:t>Identify the errors in the Data</a:t>
            </a:r>
          </a:p>
          <a:p>
            <a:r>
              <a:rPr lang="en-US" dirty="0" smtClean="0"/>
              <a:t>Second Step – Data Cleansing</a:t>
            </a:r>
          </a:p>
          <a:p>
            <a:pPr lvl="1"/>
            <a:r>
              <a:rPr lang="en-US" dirty="0" smtClean="0"/>
              <a:t>Steps taken to deal with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Inconsistent Values</a:t>
            </a:r>
          </a:p>
          <a:p>
            <a:pPr lvl="1"/>
            <a:r>
              <a:rPr lang="en-US" dirty="0" smtClean="0"/>
              <a:t>Duplicate Data</a:t>
            </a:r>
          </a:p>
          <a:p>
            <a:pPr lvl="1"/>
            <a:r>
              <a:rPr lang="en-US" dirty="0" smtClean="0"/>
              <a:t>Inaccurate Data</a:t>
            </a:r>
          </a:p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Outliers</a:t>
            </a:r>
          </a:p>
        </p:txBody>
      </p:sp>
    </p:spTree>
    <p:extLst>
      <p:ext uri="{BB962C8B-B14F-4D97-AF65-F5344CB8AC3E}">
        <p14:creationId xmlns:p14="http://schemas.microsoft.com/office/powerpoint/2010/main" val="331617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Data was not collected</a:t>
            </a:r>
          </a:p>
          <a:p>
            <a:pPr lvl="1"/>
            <a:r>
              <a:rPr lang="en-US" dirty="0" smtClean="0"/>
              <a:t>Refused </a:t>
            </a:r>
            <a:r>
              <a:rPr lang="en-US" dirty="0" smtClean="0"/>
              <a:t>to provide</a:t>
            </a:r>
          </a:p>
          <a:p>
            <a:r>
              <a:rPr lang="en-US" dirty="0" smtClean="0"/>
              <a:t>Generally </a:t>
            </a:r>
            <a:r>
              <a:rPr lang="en-US" dirty="0" smtClean="0"/>
              <a:t>easily identified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6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the Data Record</a:t>
            </a:r>
          </a:p>
          <a:p>
            <a:pPr lvl="1"/>
            <a:r>
              <a:rPr lang="en-US" dirty="0" smtClean="0"/>
              <a:t>May be acceptable for a few records</a:t>
            </a:r>
          </a:p>
          <a:p>
            <a:pPr lvl="1"/>
            <a:r>
              <a:rPr lang="en-US" dirty="0" smtClean="0"/>
              <a:t>Lose data from eliminated records</a:t>
            </a:r>
          </a:p>
          <a:p>
            <a:pPr lvl="1"/>
            <a:r>
              <a:rPr lang="en-US" dirty="0" smtClean="0"/>
              <a:t>Not acceptable if many records are missing data</a:t>
            </a:r>
          </a:p>
          <a:p>
            <a:pPr lvl="1"/>
            <a:r>
              <a:rPr lang="en-US" dirty="0" smtClean="0"/>
              <a:t>Probably not reasonable in </a:t>
            </a:r>
            <a:r>
              <a:rPr lang="en-US" dirty="0" smtClean="0"/>
              <a:t>most actuarial applications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575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Missing Value</a:t>
            </a:r>
          </a:p>
          <a:p>
            <a:pPr lvl="1"/>
            <a:r>
              <a:rPr lang="en-US" dirty="0" smtClean="0"/>
              <a:t>Averages</a:t>
            </a:r>
          </a:p>
          <a:p>
            <a:pPr lvl="1"/>
            <a:r>
              <a:rPr lang="en-US" dirty="0" smtClean="0"/>
              <a:t>Use other data in the record to approximate</a:t>
            </a:r>
          </a:p>
          <a:p>
            <a:pPr lvl="1"/>
            <a:r>
              <a:rPr lang="en-US" dirty="0" smtClean="0"/>
              <a:t>Use external data</a:t>
            </a:r>
          </a:p>
          <a:p>
            <a:pPr lvl="1"/>
            <a:r>
              <a:rPr lang="en-US" dirty="0" smtClean="0"/>
              <a:t>Use value from previous record</a:t>
            </a:r>
          </a:p>
          <a:p>
            <a:r>
              <a:rPr lang="en-US" dirty="0" smtClean="0"/>
              <a:t>Ignore the Missing Value</a:t>
            </a:r>
          </a:p>
          <a:p>
            <a:pPr lvl="1"/>
            <a:r>
              <a:rPr lang="en-US" dirty="0" smtClean="0"/>
              <a:t>Do not include the missing attribute in analysis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Example – Birthdate and age are inconsistent</a:t>
            </a:r>
          </a:p>
          <a:p>
            <a:pPr lvl="2"/>
            <a:r>
              <a:rPr lang="en-US" dirty="0" smtClean="0"/>
              <a:t>Jeff was born 11/29/1955 and was age 62 on September 5, 2019</a:t>
            </a:r>
          </a:p>
          <a:p>
            <a:pPr lvl="1"/>
            <a:r>
              <a:rPr lang="en-US" dirty="0" smtClean="0"/>
              <a:t>Generally result of entry error</a:t>
            </a:r>
          </a:p>
          <a:p>
            <a:pPr lvl="1"/>
            <a:r>
              <a:rPr lang="en-US" dirty="0" smtClean="0"/>
              <a:t>Identify from redundant data or outside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4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 -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redundant data to correct</a:t>
            </a:r>
          </a:p>
          <a:p>
            <a:r>
              <a:rPr lang="en-US" dirty="0" smtClean="0"/>
              <a:t>Utilize outside data set</a:t>
            </a:r>
          </a:p>
          <a:p>
            <a:pPr lvl="1"/>
            <a:r>
              <a:rPr lang="en-US" dirty="0" smtClean="0"/>
              <a:t>Example - Birthdate from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337095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May have slightly different data</a:t>
            </a:r>
          </a:p>
          <a:p>
            <a:pPr lvl="1"/>
            <a:r>
              <a:rPr lang="en-US" dirty="0" smtClean="0"/>
              <a:t>Search on key attributes to identify duplicates</a:t>
            </a:r>
          </a:p>
          <a:p>
            <a:r>
              <a:rPr lang="en-US" dirty="0" smtClean="0"/>
              <a:t>Careful not to eliminate data that should be included</a:t>
            </a:r>
          </a:p>
          <a:p>
            <a:pPr lvl="1"/>
            <a:r>
              <a:rPr lang="en-US" dirty="0" smtClean="0"/>
              <a:t>A person appears in </a:t>
            </a:r>
            <a:r>
              <a:rPr lang="en-US" dirty="0" smtClean="0"/>
              <a:t>data </a:t>
            </a:r>
            <a:r>
              <a:rPr lang="en-US" dirty="0" smtClean="0"/>
              <a:t>multiple times</a:t>
            </a:r>
          </a:p>
          <a:p>
            <a:pPr lvl="2"/>
            <a:r>
              <a:rPr lang="en-US" dirty="0" smtClean="0"/>
              <a:t>Could have multiple </a:t>
            </a:r>
            <a:r>
              <a:rPr lang="en-US" dirty="0" smtClean="0"/>
              <a:t>procedures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7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301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STAT 490</vt:lpstr>
      <vt:lpstr>Data Quality</vt:lpstr>
      <vt:lpstr>Data Validation</vt:lpstr>
      <vt:lpstr>Missing Values</vt:lpstr>
      <vt:lpstr>Missing Data – Resolution</vt:lpstr>
      <vt:lpstr>Missing Data – Resolution</vt:lpstr>
      <vt:lpstr>Inconsistent Data</vt:lpstr>
      <vt:lpstr>Inconsistent Data - Resolution</vt:lpstr>
      <vt:lpstr>Duplicate Record</vt:lpstr>
      <vt:lpstr>Duplicate Record – Resolution </vt:lpstr>
      <vt:lpstr>Inaccurate Data</vt:lpstr>
      <vt:lpstr>Inaccurate Data – Resolution </vt:lpstr>
      <vt:lpstr>Outliers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490DS1</dc:title>
  <dc:creator>Jeffrey Beckley</dc:creator>
  <cp:lastModifiedBy>Jeffrey Beckley</cp:lastModifiedBy>
  <cp:revision>11</cp:revision>
  <cp:lastPrinted>2020-09-02T13:22:25Z</cp:lastPrinted>
  <dcterms:created xsi:type="dcterms:W3CDTF">2019-07-22T00:27:17Z</dcterms:created>
  <dcterms:modified xsi:type="dcterms:W3CDTF">2020-09-02T16:57:04Z</dcterms:modified>
</cp:coreProperties>
</file>