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003366"/>
                </a:solidFill>
              </a:defRPr>
            </a:pPr>
            <a:r>
              <a:t>Gradient Descent Method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84048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>
                <a:solidFill>
                  <a:srgbClr val="666666"/>
                </a:solidFill>
              </a:defRPr>
            </a:pPr>
            <a:r>
              <a:t>Optimization Methods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3366"/>
                </a:solidFill>
              </a:defRPr>
            </a:pPr>
            <a:r>
              <a:t>Algorithm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88720"/>
            <a:ext cx="103628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8B0000"/>
                </a:solidFill>
              </a:defRPr>
            </a:pPr>
            <a:r>
              <a:t>x_{k+1} = x_k - α ∇f(x_k)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194560"/>
            <a:ext cx="11277295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Problem: minimize f(x) where f: ℝⁿ → ℝ is differentiable</a:t>
            </a:r>
          </a:p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Parameters: step size α &gt; 0, tolerance ε &gt; 0</a:t>
            </a:r>
          </a:p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Algorithm Steps:</a:t>
            </a:r>
          </a:p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    1. Initialize x₀, set k = 0</a:t>
            </a:r>
          </a:p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    2. Compute gradient ∇f(x_k)</a:t>
            </a:r>
          </a:p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    3. Update: x_{k+1} = x_k - α ∇f(x_k)</a:t>
            </a:r>
          </a:p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    4. If ‖∇f(x_k)‖ &lt; ε, stop; else k ← k+1, go to 2</a:t>
            </a:r>
          </a:p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Assumptions: f is L-smooth (∇f is Lipschitz continuous)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3366"/>
                </a:solidFill>
              </a:defRPr>
            </a:pPr>
            <a:r>
              <a:t>Convergence Analysis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88720"/>
            <a:ext cx="103628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8B0000"/>
                </a:solidFill>
              </a:defRPr>
            </a:pPr>
            <a:r>
              <a:t>f(x_k) - f(x*) ≤ O(1/k) for convex 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194560"/>
            <a:ext cx="11277295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Theorem: For L-smooth convex f with step size α ∈ (0, 1/L]:</a:t>
            </a:r>
          </a:p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    f(x_k) - f* ≤ ‖x₀ - x*‖² / (2αk)</a:t>
            </a:r>
          </a:p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For μ-strongly convex f: linear convergence</a:t>
            </a:r>
          </a:p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    ‖x_k - x*‖ ≤ (1 - μ/L)^k ‖x₀ - x*‖</a:t>
            </a:r>
          </a:p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Condition number κ = L/μ affects convergence speed</a:t>
            </a:r>
          </a:p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Comparison: Slower than Newton (quadratic) but no Hessian needed</a:t>
            </a:r>
          </a:p>
          <a:p>
            <a:pPr>
              <a:spcAft>
                <a:spcPts val="800"/>
              </a:spcAft>
              <a:defRPr sz="2400">
                <a:solidFill>
                  <a:srgbClr val="333333"/>
                </a:solidFill>
              </a:defRPr>
            </a:pPr>
            <a:r>
              <a:t>Step size selection: Fixed, diminishing, or line search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3366"/>
                </a:solidFill>
              </a:defRPr>
            </a:pPr>
            <a:r>
              <a:t>Numerical Results</a:t>
            </a:r>
          </a:p>
        </p:txBody>
      </p:sp>
      <p:pic>
        <p:nvPicPr>
          <p:cNvPr id="3" name="Picture 2" descr="gradient_descent_resul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914400"/>
            <a:ext cx="10515600" cy="78867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621792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 i="1">
                <a:solidFill>
                  <a:srgbClr val="666666"/>
                </a:solidFill>
              </a:defRPr>
            </a:pPr>
            <a:r>
              <a:t>Rosenbrock function, 32385 iterations, final accuracy ‖x - x*‖ ≈ 2.5×10⁻⁶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