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5400" b="1"/>
            </a:pPr>
            <a:r>
              <a:t>Newton's Method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84048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/>
            </a:pPr>
            <a:r>
              <a:t>Optimization Methods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/>
            </a:pPr>
            <a:r>
              <a:t>Algorithm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/>
            </a:pPr>
            <a:r>
              <a:t>x_{k+1} = x_k − [∇²f(x_k)]⁻¹ ∇f(x_k)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286000"/>
            <a:ext cx="11277295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400"/>
            </a:pPr>
            <a:r>
              <a:t>• Problem: minimize f(x) where f: ℝⁿ → ℝ is twice continuously differentiable</a:t>
            </a:r>
          </a:p>
          <a:p>
            <a:pPr>
              <a:spcAft>
                <a:spcPts val="1200"/>
              </a:spcAft>
              <a:defRPr sz="2400"/>
            </a:pPr>
            <a:r>
              <a:t>• Newton direction: d_k = −[∇²f(x_k)]⁻¹ ∇f(x_k) (solve ∇²f(x_k) d_k = −∇f(x_k))</a:t>
            </a:r>
          </a:p>
          <a:p>
            <a:pPr>
              <a:spcAft>
                <a:spcPts val="1200"/>
              </a:spcAft>
              <a:defRPr sz="2400"/>
            </a:pPr>
            <a:r>
              <a:t>• Algorithm steps: (1) Compute gradient ∇f(x_k), (2) Compute Hessian ∇²f(x_k), (3) Solve linear system for d_k, (4) Update x_{k+1} = x_k + d_k</a:t>
            </a:r>
          </a:p>
          <a:p>
            <a:pPr>
              <a:spcAft>
                <a:spcPts val="1200"/>
              </a:spcAft>
              <a:defRPr sz="2400"/>
            </a:pPr>
            <a:r>
              <a:t>• Stopping criterion: ‖∇f(x_k)‖ &lt; ε or ‖x_{k+1} − x_k‖ &lt; ε</a:t>
            </a:r>
          </a:p>
          <a:p>
            <a:pPr>
              <a:spcAft>
                <a:spcPts val="1200"/>
              </a:spcAft>
              <a:defRPr sz="2400"/>
            </a:pPr>
            <a:r>
              <a:t>• Assumptions: f is twice differentiable, Hessian is positive definite near solution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/>
            </a:pPr>
            <a:r>
              <a:t>Convergence Analysis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/>
            </a:pPr>
            <a:r>
              <a:t>‖x_{k+1} − x*‖ ≤ C ‖x_k − x*‖²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286000"/>
            <a:ext cx="11277295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400"/>
            </a:pPr>
            <a:r>
              <a:t>• Theorem: If f ∈ C² with Lipschitz continuous Hessian, ∇²f(x*) positive definite, and x₀ sufficiently close to x*, then Newton's method converges quadratically</a:t>
            </a:r>
          </a:p>
          <a:p>
            <a:pPr>
              <a:spcAft>
                <a:spcPts val="1200"/>
              </a:spcAft>
              <a:defRPr sz="2400"/>
            </a:pPr>
            <a:r>
              <a:t>• Rate: Quadratic convergence — error squared at each iteration</a:t>
            </a:r>
          </a:p>
          <a:p>
            <a:pPr>
              <a:spcAft>
                <a:spcPts val="1200"/>
              </a:spcAft>
              <a:defRPr sz="2400"/>
            </a:pPr>
            <a:r>
              <a:t>• Local convergence: Requires good initial guess (within basin of attraction)</a:t>
            </a:r>
          </a:p>
          <a:p>
            <a:pPr>
              <a:spcAft>
                <a:spcPts val="1200"/>
              </a:spcAft>
              <a:defRPr sz="2400"/>
            </a:pPr>
            <a:r>
              <a:t>• Comparison: Much faster than gradient descent (linear) near solution</a:t>
            </a:r>
          </a:p>
          <a:p>
            <a:pPr>
              <a:spcAft>
                <a:spcPts val="1200"/>
              </a:spcAft>
              <a:defRPr sz="2400"/>
            </a:pPr>
            <a:r>
              <a:t>• Cost per iteration: O(n³) for Hessian solve vs O(n) for gradient descent</a:t>
            </a:r>
          </a:p>
          <a:p>
            <a:pPr>
              <a:spcAft>
                <a:spcPts val="1200"/>
              </a:spcAft>
              <a:defRPr sz="2400"/>
            </a:pPr>
            <a:r>
              <a:t>• Damped Newton: x_{k+1} = x_k − α_k [∇²f(x_k)]⁻¹ ∇f(x_k) for global convergence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/>
            </a:pPr>
            <a:r>
              <a:t>Numerical Results</a:t>
            </a:r>
          </a:p>
        </p:txBody>
      </p:sp>
      <p:pic>
        <p:nvPicPr>
          <p:cNvPr id="3" name="Picture 2" descr="newtons_method_resul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647" y="1097280"/>
            <a:ext cx="10058400" cy="335145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7200" y="594360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/>
            </a:pPr>
            <a:r>
              <a:t>Rosenbrock function, x₀ = (0.5, 0.5), converged in 6 iterations to f* = 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