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/>
            </a:pPr>
            <a:r>
              <a:t>Wave Equation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84048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/>
            </a:pPr>
            <a:r>
              <a:t>PDE &amp; Variational Methods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/>
            </a:pPr>
            <a:r>
              <a:t>Strong Form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/>
            </a:pPr>
            <a:r>
              <a:t>∂²u/∂t² − c²Δu = f  in Ω×(0,T]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1127729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400"/>
            </a:pPr>
            <a:r>
              <a:t>• Governing equation: ∂²u/∂t² − c²Δu = f, where c &gt; 0 is the wave speed</a:t>
            </a:r>
          </a:p>
          <a:p>
            <a:pPr>
              <a:spcAft>
                <a:spcPts val="1200"/>
              </a:spcAft>
              <a:defRPr sz="2400"/>
            </a:pPr>
            <a:r>
              <a:t>• Domain: Ω ⊂ ℝⁿ, time interval (0, T]</a:t>
            </a:r>
          </a:p>
          <a:p>
            <a:pPr>
              <a:spcAft>
                <a:spcPts val="1200"/>
              </a:spcAft>
              <a:defRPr sz="2400"/>
            </a:pPr>
            <a:r>
              <a:t>• Boundary condition (Dirichlet): u = 0 on ∂Ω × (0, T]</a:t>
            </a:r>
          </a:p>
          <a:p>
            <a:pPr>
              <a:spcAft>
                <a:spcPts val="1200"/>
              </a:spcAft>
              <a:defRPr sz="2400"/>
            </a:pPr>
            <a:r>
              <a:t>• Initial displacement: u(x, 0) = u₀(x) in Ω</a:t>
            </a:r>
          </a:p>
          <a:p>
            <a:pPr>
              <a:spcAft>
                <a:spcPts val="1200"/>
              </a:spcAft>
              <a:defRPr sz="2400"/>
            </a:pPr>
            <a:r>
              <a:t>• Initial velocity: ∂u/∂t(x, 0) = v₀(x) in Ω</a:t>
            </a:r>
          </a:p>
          <a:p>
            <a:pPr>
              <a:spcAft>
                <a:spcPts val="1200"/>
              </a:spcAft>
              <a:defRPr sz="2400"/>
            </a:pPr>
            <a:r>
              <a:t>• Hyperbolic PDE — finite speed of propagation, preserves wave structure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/>
            </a:pPr>
            <a:r>
              <a:t>Weak Form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/>
            </a:pPr>
            <a:r>
              <a:t>Find u(t) ∈ H¹₀(Ω): (∂²u/∂t², v) + c²·a(u,v) = (f, v)  ∀v ∈ H¹₀(Ω)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0"/>
            <a:ext cx="11277295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400"/>
            </a:pPr>
            <a:r>
              <a:t>• Function space: u(·,t) ∈ H¹₀(Ω), ∂u/∂t(·,t) ∈ L²(Ω)</a:t>
            </a:r>
          </a:p>
          <a:p>
            <a:pPr>
              <a:spcAft>
                <a:spcPts val="1200"/>
              </a:spcAft>
              <a:defRPr sz="2400"/>
            </a:pPr>
            <a:r>
              <a:t>• Bilinear form: a(u, v) = ∫_Ω ∇u · ∇v dx</a:t>
            </a:r>
          </a:p>
          <a:p>
            <a:pPr>
              <a:spcAft>
                <a:spcPts val="1200"/>
              </a:spcAft>
              <a:defRPr sz="2400"/>
            </a:pPr>
            <a:r>
              <a:t>• Derived via integration by parts: −∫_Ω c²Δu · v dx = c² ∫_Ω ∇u · ∇v dx  (boundary term vanishes for v ∈ H¹₀)</a:t>
            </a:r>
          </a:p>
          <a:p>
            <a:pPr>
              <a:spcAft>
                <a:spcPts val="1200"/>
              </a:spcAft>
              <a:defRPr sz="2400"/>
            </a:pPr>
            <a:r>
              <a:t>• Time discretization: central difference  (uⁿ⁺¹ − 2uⁿ + uⁿ⁻¹)/Δt² + c² A uⁿ = fⁿ</a:t>
            </a:r>
          </a:p>
          <a:p>
            <a:pPr>
              <a:spcAft>
                <a:spcPts val="1200"/>
              </a:spcAft>
              <a:defRPr sz="2400"/>
            </a:pPr>
            <a:r>
              <a:t>• Energy conservation: E(t) = ½‖∂u/∂t‖² + ½c²‖∇u‖² is constant when f = 0</a:t>
            </a:r>
          </a:p>
          <a:p>
            <a:pPr>
              <a:spcAft>
                <a:spcPts val="1200"/>
              </a:spcAft>
              <a:defRPr sz="2400"/>
            </a:pPr>
            <a:r>
              <a:t>• CFL stability condition: c·Δt/Δx ≤ 1 (for explicit schemes)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/>
            </a:pPr>
            <a:r>
              <a:t>Numerical Results</a:t>
            </a:r>
          </a:p>
        </p:txBody>
      </p:sp>
      <p:pic>
        <p:nvPicPr>
          <p:cNvPr id="3" name="Picture 2" descr="wave_resu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647" y="1097280"/>
            <a:ext cx="10058400" cy="7543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94360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/>
            </a:pPr>
            <a:r>
              <a:t>1D Wave Equation (c=1, Nx=200, CFL=0.90): Central differences in space and time. L2 error = 2.80e-04, L∞ error = 3.96e-04 at T=1.0. Energy is conserved by the scheme.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